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2"/>
  </p:notesMasterIdLst>
  <p:sldIdLst>
    <p:sldId id="267" r:id="rId5"/>
    <p:sldId id="284" r:id="rId6"/>
    <p:sldId id="260" r:id="rId7"/>
    <p:sldId id="314" r:id="rId8"/>
    <p:sldId id="268" r:id="rId9"/>
    <p:sldId id="277" r:id="rId10"/>
    <p:sldId id="302" r:id="rId11"/>
    <p:sldId id="270" r:id="rId12"/>
    <p:sldId id="273" r:id="rId13"/>
    <p:sldId id="272" r:id="rId14"/>
    <p:sldId id="275" r:id="rId15"/>
    <p:sldId id="278" r:id="rId16"/>
    <p:sldId id="303" r:id="rId17"/>
    <p:sldId id="285" r:id="rId18"/>
    <p:sldId id="310" r:id="rId19"/>
    <p:sldId id="312" r:id="rId20"/>
    <p:sldId id="313" r:id="rId21"/>
    <p:sldId id="286" r:id="rId22"/>
    <p:sldId id="301" r:id="rId23"/>
    <p:sldId id="316" r:id="rId24"/>
    <p:sldId id="321" r:id="rId25"/>
    <p:sldId id="315" r:id="rId26"/>
    <p:sldId id="291" r:id="rId27"/>
    <p:sldId id="293" r:id="rId28"/>
    <p:sldId id="320" r:id="rId29"/>
    <p:sldId id="323" r:id="rId30"/>
    <p:sldId id="32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98B9"/>
    <a:srgbClr val="86BCAE"/>
    <a:srgbClr val="C8DDC8"/>
    <a:srgbClr val="CEDAEA"/>
    <a:srgbClr val="2DB5A8"/>
    <a:srgbClr val="1DC5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4E6844-0DFA-4C49-9B82-89D8DF94DD9D}" v="121" dt="2022-04-01T11:24:52.669"/>
    <p1510:client id="{1B376E71-CD06-4844-A699-DDE63498A48D}" v="5" dt="2023-08-03T17:02:06.246"/>
    <p1510:client id="{940D9F0A-9A2E-4A53-BA4B-199975A6957D}" vWet="8" dt="2022-04-01T11:24:02.379"/>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9B5E49-2975-40C1-B36F-AA96C7AEA31F}" type="doc">
      <dgm:prSet loTypeId="urn:microsoft.com/office/officeart/2008/layout/LinedList" loCatId="list" qsTypeId="urn:microsoft.com/office/officeart/2005/8/quickstyle/simple2" qsCatId="simple" csTypeId="urn:microsoft.com/office/officeart/2005/8/colors/accent6_3" csCatId="accent6" phldr="1"/>
      <dgm:spPr/>
      <dgm:t>
        <a:bodyPr/>
        <a:lstStyle/>
        <a:p>
          <a:endParaRPr lang="en-US"/>
        </a:p>
      </dgm:t>
    </dgm:pt>
    <dgm:pt modelId="{5E050770-124B-4B6E-BB23-806CDA8DE7C1}">
      <dgm:prSet/>
      <dgm:spPr/>
      <dgm:t>
        <a:bodyPr/>
        <a:lstStyle/>
        <a:p>
          <a:r>
            <a:rPr lang="en-US"/>
            <a:t>Project Scope </a:t>
          </a:r>
        </a:p>
      </dgm:t>
    </dgm:pt>
    <dgm:pt modelId="{C8912B0F-F848-4C37-89A6-08B8CA8D0C3D}" type="parTrans" cxnId="{3151CCC0-85C5-4143-B5D8-C0E763C8A884}">
      <dgm:prSet/>
      <dgm:spPr/>
      <dgm:t>
        <a:bodyPr/>
        <a:lstStyle/>
        <a:p>
          <a:endParaRPr lang="en-US"/>
        </a:p>
      </dgm:t>
    </dgm:pt>
    <dgm:pt modelId="{4B4D154F-5D0E-46EE-ACFF-5DF71636CC41}" type="sibTrans" cxnId="{3151CCC0-85C5-4143-B5D8-C0E763C8A884}">
      <dgm:prSet/>
      <dgm:spPr/>
      <dgm:t>
        <a:bodyPr/>
        <a:lstStyle/>
        <a:p>
          <a:endParaRPr lang="en-US"/>
        </a:p>
      </dgm:t>
    </dgm:pt>
    <dgm:pt modelId="{CF5D597B-FE6B-4F39-BD2D-A2CD8682D18E}">
      <dgm:prSet/>
      <dgm:spPr/>
      <dgm:t>
        <a:bodyPr/>
        <a:lstStyle/>
        <a:p>
          <a:r>
            <a:rPr lang="en-US"/>
            <a:t>Background – Industry</a:t>
          </a:r>
        </a:p>
      </dgm:t>
    </dgm:pt>
    <dgm:pt modelId="{C5F7C5CF-08E3-4A07-A9B5-61A7EC3C07DB}" type="parTrans" cxnId="{FAEF0ABD-B343-4D9D-A880-B0B390C75EDF}">
      <dgm:prSet/>
      <dgm:spPr/>
      <dgm:t>
        <a:bodyPr/>
        <a:lstStyle/>
        <a:p>
          <a:endParaRPr lang="en-US"/>
        </a:p>
      </dgm:t>
    </dgm:pt>
    <dgm:pt modelId="{0C31A9EB-2845-4D29-BBE1-B8B4BDC96A47}" type="sibTrans" cxnId="{FAEF0ABD-B343-4D9D-A880-B0B390C75EDF}">
      <dgm:prSet/>
      <dgm:spPr/>
      <dgm:t>
        <a:bodyPr/>
        <a:lstStyle/>
        <a:p>
          <a:endParaRPr lang="en-US"/>
        </a:p>
      </dgm:t>
    </dgm:pt>
    <dgm:pt modelId="{9A2AD66E-B69D-45D6-B4F8-84DB0C36E373}">
      <dgm:prSet/>
      <dgm:spPr/>
      <dgm:t>
        <a:bodyPr/>
        <a:lstStyle/>
        <a:p>
          <a:r>
            <a:rPr lang="en-US"/>
            <a:t>Deliverables – Proposed Solution</a:t>
          </a:r>
        </a:p>
      </dgm:t>
    </dgm:pt>
    <dgm:pt modelId="{9A7B2237-5B1E-455A-B5D5-735847C46AC1}" type="parTrans" cxnId="{3D79F432-B33C-4602-922F-6847753A6C8B}">
      <dgm:prSet/>
      <dgm:spPr/>
      <dgm:t>
        <a:bodyPr/>
        <a:lstStyle/>
        <a:p>
          <a:endParaRPr lang="en-GB"/>
        </a:p>
      </dgm:t>
    </dgm:pt>
    <dgm:pt modelId="{78D20F4A-BC26-4AC7-81B5-E91A44FFF840}" type="sibTrans" cxnId="{3D79F432-B33C-4602-922F-6847753A6C8B}">
      <dgm:prSet/>
      <dgm:spPr/>
      <dgm:t>
        <a:bodyPr/>
        <a:lstStyle/>
        <a:p>
          <a:endParaRPr lang="en-GB"/>
        </a:p>
      </dgm:t>
    </dgm:pt>
    <dgm:pt modelId="{C4756C21-D164-4C20-B1F0-C1429509576D}">
      <dgm:prSet/>
      <dgm:spPr/>
      <dgm:t>
        <a:bodyPr/>
        <a:lstStyle/>
        <a:p>
          <a:r>
            <a:rPr lang="en-US"/>
            <a:t>Background – SWOT</a:t>
          </a:r>
        </a:p>
      </dgm:t>
    </dgm:pt>
    <dgm:pt modelId="{D6BA336A-6B92-4487-84AE-C31F68753AFD}" type="parTrans" cxnId="{7C0AB97C-1CE4-40D1-AEAA-AADF4B67F6E5}">
      <dgm:prSet/>
      <dgm:spPr/>
      <dgm:t>
        <a:bodyPr/>
        <a:lstStyle/>
        <a:p>
          <a:endParaRPr lang="en-GB"/>
        </a:p>
      </dgm:t>
    </dgm:pt>
    <dgm:pt modelId="{07A451B1-45E5-460E-9686-29578AEBC85F}" type="sibTrans" cxnId="{7C0AB97C-1CE4-40D1-AEAA-AADF4B67F6E5}">
      <dgm:prSet/>
      <dgm:spPr/>
      <dgm:t>
        <a:bodyPr/>
        <a:lstStyle/>
        <a:p>
          <a:endParaRPr lang="en-GB"/>
        </a:p>
      </dgm:t>
    </dgm:pt>
    <dgm:pt modelId="{B8BC1D56-B5F6-4107-8BDA-2BB73EA2DAEE}">
      <dgm:prSet/>
      <dgm:spPr/>
      <dgm:t>
        <a:bodyPr/>
        <a:lstStyle/>
        <a:p>
          <a:r>
            <a:rPr lang="en-US"/>
            <a:t>Background – Target Place</a:t>
          </a:r>
        </a:p>
      </dgm:t>
    </dgm:pt>
    <dgm:pt modelId="{18B92FCD-DABA-4637-8802-A0EECB93DB74}" type="parTrans" cxnId="{0A3E0F1B-54E7-40C7-8CDF-DEE53EEFD5CA}">
      <dgm:prSet/>
      <dgm:spPr/>
      <dgm:t>
        <a:bodyPr/>
        <a:lstStyle/>
        <a:p>
          <a:endParaRPr lang="en-GB"/>
        </a:p>
      </dgm:t>
    </dgm:pt>
    <dgm:pt modelId="{6944BC29-BCAC-4B03-A866-B2B9E40485BC}" type="sibTrans" cxnId="{0A3E0F1B-54E7-40C7-8CDF-DEE53EEFD5CA}">
      <dgm:prSet/>
      <dgm:spPr/>
      <dgm:t>
        <a:bodyPr/>
        <a:lstStyle/>
        <a:p>
          <a:endParaRPr lang="en-GB"/>
        </a:p>
      </dgm:t>
    </dgm:pt>
    <dgm:pt modelId="{AA8DDA1B-95EF-4405-9A81-F7EF6CDDC10A}">
      <dgm:prSet/>
      <dgm:spPr/>
      <dgm:t>
        <a:bodyPr/>
        <a:lstStyle/>
        <a:p>
          <a:r>
            <a:rPr lang="en-US"/>
            <a:t>Background – Key Problem</a:t>
          </a:r>
        </a:p>
      </dgm:t>
    </dgm:pt>
    <dgm:pt modelId="{5825D9A4-61D3-4C5F-8A4B-A5EA979131E0}" type="parTrans" cxnId="{37F2CF75-6744-42E3-938D-2982FCB3EF2B}">
      <dgm:prSet/>
      <dgm:spPr/>
      <dgm:t>
        <a:bodyPr/>
        <a:lstStyle/>
        <a:p>
          <a:endParaRPr lang="en-GB"/>
        </a:p>
      </dgm:t>
    </dgm:pt>
    <dgm:pt modelId="{F57938A9-18EA-465D-AFA4-2195FD39C76E}" type="sibTrans" cxnId="{37F2CF75-6744-42E3-938D-2982FCB3EF2B}">
      <dgm:prSet/>
      <dgm:spPr/>
      <dgm:t>
        <a:bodyPr/>
        <a:lstStyle/>
        <a:p>
          <a:endParaRPr lang="en-GB"/>
        </a:p>
      </dgm:t>
    </dgm:pt>
    <dgm:pt modelId="{ABF00F5B-BF8E-42AB-9C78-7E7C381006DD}">
      <dgm:prSet/>
      <dgm:spPr/>
      <dgm:t>
        <a:bodyPr/>
        <a:lstStyle/>
        <a:p>
          <a:r>
            <a:rPr lang="en-US"/>
            <a:t>Raising Capital</a:t>
          </a:r>
        </a:p>
      </dgm:t>
    </dgm:pt>
    <dgm:pt modelId="{FF58D143-E6AA-4DF3-98C0-328522D20234}" type="parTrans" cxnId="{3DD2BC3B-8CDA-4D6A-895E-E677EB646C6A}">
      <dgm:prSet/>
      <dgm:spPr/>
      <dgm:t>
        <a:bodyPr/>
        <a:lstStyle/>
        <a:p>
          <a:endParaRPr lang="en-GB"/>
        </a:p>
      </dgm:t>
    </dgm:pt>
    <dgm:pt modelId="{1FD08278-9DFA-483C-8994-7654177A405F}" type="sibTrans" cxnId="{3DD2BC3B-8CDA-4D6A-895E-E677EB646C6A}">
      <dgm:prSet/>
      <dgm:spPr/>
      <dgm:t>
        <a:bodyPr/>
        <a:lstStyle/>
        <a:p>
          <a:endParaRPr lang="en-GB"/>
        </a:p>
      </dgm:t>
    </dgm:pt>
    <dgm:pt modelId="{844EF56C-92CC-426C-BBB7-44E662B62AFA}">
      <dgm:prSet/>
      <dgm:spPr/>
      <dgm:t>
        <a:bodyPr/>
        <a:lstStyle/>
        <a:p>
          <a:r>
            <a:rPr lang="en-US"/>
            <a:t>Project Phase 1, 2 and 3 – Research | Planning | Deployment / Implementation </a:t>
          </a:r>
        </a:p>
      </dgm:t>
    </dgm:pt>
    <dgm:pt modelId="{EC1A9B4C-B66A-4E9A-A7CE-E60DBA7C3549}" type="parTrans" cxnId="{77A28C62-9C0C-42CD-B494-517D23E136EA}">
      <dgm:prSet/>
      <dgm:spPr/>
      <dgm:t>
        <a:bodyPr/>
        <a:lstStyle/>
        <a:p>
          <a:endParaRPr lang="en-GB"/>
        </a:p>
      </dgm:t>
    </dgm:pt>
    <dgm:pt modelId="{E6A76DE5-8D07-4BFA-94A4-5BF12F0DFC39}" type="sibTrans" cxnId="{77A28C62-9C0C-42CD-B494-517D23E136EA}">
      <dgm:prSet/>
      <dgm:spPr/>
      <dgm:t>
        <a:bodyPr/>
        <a:lstStyle/>
        <a:p>
          <a:endParaRPr lang="en-GB"/>
        </a:p>
      </dgm:t>
    </dgm:pt>
    <dgm:pt modelId="{4AB22411-6000-480F-BF5B-85341D58709F}">
      <dgm:prSet/>
      <dgm:spPr/>
      <dgm:t>
        <a:bodyPr/>
        <a:lstStyle/>
        <a:p>
          <a:r>
            <a:rPr lang="en-US"/>
            <a:t>Project Phases</a:t>
          </a:r>
        </a:p>
      </dgm:t>
    </dgm:pt>
    <dgm:pt modelId="{954B9881-57C4-4611-9BA9-7914C36A4832}" type="parTrans" cxnId="{CEC50128-EF17-4A3F-8A3B-E4D6AF5C6692}">
      <dgm:prSet/>
      <dgm:spPr/>
      <dgm:t>
        <a:bodyPr/>
        <a:lstStyle/>
        <a:p>
          <a:endParaRPr lang="en-GB"/>
        </a:p>
      </dgm:t>
    </dgm:pt>
    <dgm:pt modelId="{ED3D47BE-3F2D-4DA9-81C2-9D6A9FA8F3C1}" type="sibTrans" cxnId="{CEC50128-EF17-4A3F-8A3B-E4D6AF5C6692}">
      <dgm:prSet/>
      <dgm:spPr/>
      <dgm:t>
        <a:bodyPr/>
        <a:lstStyle/>
        <a:p>
          <a:endParaRPr lang="en-GB"/>
        </a:p>
      </dgm:t>
    </dgm:pt>
    <dgm:pt modelId="{16F9F20D-E38A-48E4-8F8C-C3AC6506B052}">
      <dgm:prSet/>
      <dgm:spPr/>
      <dgm:t>
        <a:bodyPr/>
        <a:lstStyle/>
        <a:p>
          <a:r>
            <a:rPr lang="en-US"/>
            <a:t>Methodology – How and Why</a:t>
          </a:r>
        </a:p>
      </dgm:t>
    </dgm:pt>
    <dgm:pt modelId="{FA62DD3F-54B2-42AB-BC7F-1E46178F75C3}" type="parTrans" cxnId="{458AF27F-7E39-40AD-A78F-70FBA9D259C5}">
      <dgm:prSet/>
      <dgm:spPr/>
      <dgm:t>
        <a:bodyPr/>
        <a:lstStyle/>
        <a:p>
          <a:endParaRPr lang="en-GB"/>
        </a:p>
      </dgm:t>
    </dgm:pt>
    <dgm:pt modelId="{C3840BDD-39F8-444D-9C2C-79A0218EEC63}" type="sibTrans" cxnId="{458AF27F-7E39-40AD-A78F-70FBA9D259C5}">
      <dgm:prSet/>
      <dgm:spPr/>
      <dgm:t>
        <a:bodyPr/>
        <a:lstStyle/>
        <a:p>
          <a:endParaRPr lang="en-GB"/>
        </a:p>
      </dgm:t>
    </dgm:pt>
    <dgm:pt modelId="{946C7C9E-F1B6-42C9-B6BA-7C7A0FE9EB0D}">
      <dgm:prSet/>
      <dgm:spPr/>
      <dgm:t>
        <a:bodyPr/>
        <a:lstStyle/>
        <a:p>
          <a:r>
            <a:rPr lang="en-US"/>
            <a:t>Business Model Canvas</a:t>
          </a:r>
        </a:p>
      </dgm:t>
    </dgm:pt>
    <dgm:pt modelId="{A31415D9-3B4A-4480-9114-8E490B6073F7}" type="parTrans" cxnId="{1F6C81BE-23EE-48A9-AC74-3CEB3AD60E34}">
      <dgm:prSet/>
      <dgm:spPr/>
      <dgm:t>
        <a:bodyPr/>
        <a:lstStyle/>
        <a:p>
          <a:endParaRPr lang="en-GB"/>
        </a:p>
      </dgm:t>
    </dgm:pt>
    <dgm:pt modelId="{30814895-0D15-4E5D-99CD-8305C67EE9F1}" type="sibTrans" cxnId="{1F6C81BE-23EE-48A9-AC74-3CEB3AD60E34}">
      <dgm:prSet/>
      <dgm:spPr/>
      <dgm:t>
        <a:bodyPr/>
        <a:lstStyle/>
        <a:p>
          <a:endParaRPr lang="en-GB"/>
        </a:p>
      </dgm:t>
    </dgm:pt>
    <dgm:pt modelId="{B3D56533-1168-4E90-B47D-60433090AB29}">
      <dgm:prSet/>
      <dgm:spPr/>
      <dgm:t>
        <a:bodyPr/>
        <a:lstStyle/>
        <a:p>
          <a:r>
            <a:rPr lang="en-US"/>
            <a:t>Methodology – Roles</a:t>
          </a:r>
        </a:p>
      </dgm:t>
    </dgm:pt>
    <dgm:pt modelId="{BE986BC9-5828-474F-A56D-6F001CB8F605}" type="parTrans" cxnId="{7AEDDACD-C576-4110-AEA8-8C261A9DEEB9}">
      <dgm:prSet/>
      <dgm:spPr/>
      <dgm:t>
        <a:bodyPr/>
        <a:lstStyle/>
        <a:p>
          <a:endParaRPr lang="en-GB"/>
        </a:p>
      </dgm:t>
    </dgm:pt>
    <dgm:pt modelId="{0827F8AC-FC1F-43CD-951F-60FAD5173938}" type="sibTrans" cxnId="{7AEDDACD-C576-4110-AEA8-8C261A9DEEB9}">
      <dgm:prSet/>
      <dgm:spPr/>
      <dgm:t>
        <a:bodyPr/>
        <a:lstStyle/>
        <a:p>
          <a:endParaRPr lang="en-GB"/>
        </a:p>
      </dgm:t>
    </dgm:pt>
    <dgm:pt modelId="{481A3766-862E-40F0-9DC4-AB81D8FAA9CA}">
      <dgm:prSet/>
      <dgm:spPr/>
      <dgm:t>
        <a:bodyPr/>
        <a:lstStyle/>
        <a:p>
          <a:r>
            <a:rPr lang="en-US"/>
            <a:t>Risks</a:t>
          </a:r>
        </a:p>
      </dgm:t>
    </dgm:pt>
    <dgm:pt modelId="{81E5200A-CA59-4327-A59B-893D34176ECC}" type="parTrans" cxnId="{B0BF24BB-A638-4121-9ABF-8FF10633F6D5}">
      <dgm:prSet/>
      <dgm:spPr/>
      <dgm:t>
        <a:bodyPr/>
        <a:lstStyle/>
        <a:p>
          <a:endParaRPr lang="en-GB"/>
        </a:p>
      </dgm:t>
    </dgm:pt>
    <dgm:pt modelId="{BD09B61F-B7B8-4F6E-B066-520F313B0F7A}" type="sibTrans" cxnId="{B0BF24BB-A638-4121-9ABF-8FF10633F6D5}">
      <dgm:prSet/>
      <dgm:spPr/>
      <dgm:t>
        <a:bodyPr/>
        <a:lstStyle/>
        <a:p>
          <a:endParaRPr lang="en-GB"/>
        </a:p>
      </dgm:t>
    </dgm:pt>
    <dgm:pt modelId="{7C5886A3-5988-4C72-A397-6CA4AC4EB43C}">
      <dgm:prSet/>
      <dgm:spPr/>
      <dgm:t>
        <a:bodyPr/>
        <a:lstStyle/>
        <a:p>
          <a:r>
            <a:rPr lang="en-US"/>
            <a:t>Budget and Timeline of the Project</a:t>
          </a:r>
        </a:p>
      </dgm:t>
    </dgm:pt>
    <dgm:pt modelId="{40049840-0699-44E1-852F-6749619AA1DB}" type="parTrans" cxnId="{DF4983FD-D1A0-44BD-B008-746E4D4B53A0}">
      <dgm:prSet/>
      <dgm:spPr/>
      <dgm:t>
        <a:bodyPr/>
        <a:lstStyle/>
        <a:p>
          <a:endParaRPr lang="en-GB"/>
        </a:p>
      </dgm:t>
    </dgm:pt>
    <dgm:pt modelId="{5BF0DC59-15FF-47E3-A4E3-E9C175A6BCB6}" type="sibTrans" cxnId="{DF4983FD-D1A0-44BD-B008-746E4D4B53A0}">
      <dgm:prSet/>
      <dgm:spPr/>
      <dgm:t>
        <a:bodyPr/>
        <a:lstStyle/>
        <a:p>
          <a:endParaRPr lang="en-GB"/>
        </a:p>
      </dgm:t>
    </dgm:pt>
    <dgm:pt modelId="{A6A4658F-9B04-451A-938D-84E304937E14}">
      <dgm:prSet/>
      <dgm:spPr/>
      <dgm:t>
        <a:bodyPr/>
        <a:lstStyle/>
        <a:p>
          <a:r>
            <a:rPr lang="en-US"/>
            <a:t>Risk Factor Score</a:t>
          </a:r>
        </a:p>
      </dgm:t>
    </dgm:pt>
    <dgm:pt modelId="{E87FFE8B-2249-40D3-8483-1687E19B72D5}" type="parTrans" cxnId="{9F6F1A6E-775E-4317-8D35-0CD9559D40C2}">
      <dgm:prSet/>
      <dgm:spPr/>
      <dgm:t>
        <a:bodyPr/>
        <a:lstStyle/>
        <a:p>
          <a:endParaRPr lang="en-GB"/>
        </a:p>
      </dgm:t>
    </dgm:pt>
    <dgm:pt modelId="{3AFEA843-BF23-4832-BB78-2CBE18126AB1}" type="sibTrans" cxnId="{9F6F1A6E-775E-4317-8D35-0CD9559D40C2}">
      <dgm:prSet/>
      <dgm:spPr/>
      <dgm:t>
        <a:bodyPr/>
        <a:lstStyle/>
        <a:p>
          <a:endParaRPr lang="en-GB"/>
        </a:p>
      </dgm:t>
    </dgm:pt>
    <dgm:pt modelId="{7ADAED2C-D81B-4B24-9762-CA749F99441B}" type="pres">
      <dgm:prSet presAssocID="{879B5E49-2975-40C1-B36F-AA96C7AEA31F}" presName="vert0" presStyleCnt="0">
        <dgm:presLayoutVars>
          <dgm:dir/>
          <dgm:animOne val="branch"/>
          <dgm:animLvl val="lvl"/>
        </dgm:presLayoutVars>
      </dgm:prSet>
      <dgm:spPr/>
    </dgm:pt>
    <dgm:pt modelId="{DB95F934-97BE-41EE-8440-C6602FBDE1E5}" type="pres">
      <dgm:prSet presAssocID="{5E050770-124B-4B6E-BB23-806CDA8DE7C1}" presName="thickLine" presStyleLbl="alignNode1" presStyleIdx="0" presStyleCnt="15"/>
      <dgm:spPr/>
    </dgm:pt>
    <dgm:pt modelId="{2EEA1261-F701-4BE8-A04A-8C7B0B3E8BA5}" type="pres">
      <dgm:prSet presAssocID="{5E050770-124B-4B6E-BB23-806CDA8DE7C1}" presName="horz1" presStyleCnt="0"/>
      <dgm:spPr/>
    </dgm:pt>
    <dgm:pt modelId="{97C59E84-75FF-4156-B7F3-5C5AFD0E1EC5}" type="pres">
      <dgm:prSet presAssocID="{5E050770-124B-4B6E-BB23-806CDA8DE7C1}" presName="tx1" presStyleLbl="revTx" presStyleIdx="0" presStyleCnt="15"/>
      <dgm:spPr/>
    </dgm:pt>
    <dgm:pt modelId="{F6BD7F59-E260-4311-8590-7F83D821E1A1}" type="pres">
      <dgm:prSet presAssocID="{5E050770-124B-4B6E-BB23-806CDA8DE7C1}" presName="vert1" presStyleCnt="0"/>
      <dgm:spPr/>
    </dgm:pt>
    <dgm:pt modelId="{93F3E59E-BDD6-4D43-B75F-E48E741AF12D}" type="pres">
      <dgm:prSet presAssocID="{9A2AD66E-B69D-45D6-B4F8-84DB0C36E373}" presName="thickLine" presStyleLbl="alignNode1" presStyleIdx="1" presStyleCnt="15"/>
      <dgm:spPr/>
    </dgm:pt>
    <dgm:pt modelId="{CBA60467-F988-4432-A642-20BDB319E83F}" type="pres">
      <dgm:prSet presAssocID="{9A2AD66E-B69D-45D6-B4F8-84DB0C36E373}" presName="horz1" presStyleCnt="0"/>
      <dgm:spPr/>
    </dgm:pt>
    <dgm:pt modelId="{95AE6CD2-DDFC-4C1A-91E7-A41D6399C10A}" type="pres">
      <dgm:prSet presAssocID="{9A2AD66E-B69D-45D6-B4F8-84DB0C36E373}" presName="tx1" presStyleLbl="revTx" presStyleIdx="1" presStyleCnt="15"/>
      <dgm:spPr/>
    </dgm:pt>
    <dgm:pt modelId="{B4098ABB-7C20-4E12-A000-C316A7C05232}" type="pres">
      <dgm:prSet presAssocID="{9A2AD66E-B69D-45D6-B4F8-84DB0C36E373}" presName="vert1" presStyleCnt="0"/>
      <dgm:spPr/>
    </dgm:pt>
    <dgm:pt modelId="{9D84EBC1-3B79-44BC-836E-A62516E5CB1B}" type="pres">
      <dgm:prSet presAssocID="{CF5D597B-FE6B-4F39-BD2D-A2CD8682D18E}" presName="thickLine" presStyleLbl="alignNode1" presStyleIdx="2" presStyleCnt="15"/>
      <dgm:spPr/>
    </dgm:pt>
    <dgm:pt modelId="{3F956D81-E9D3-40B3-9D06-879AA57BB90A}" type="pres">
      <dgm:prSet presAssocID="{CF5D597B-FE6B-4F39-BD2D-A2CD8682D18E}" presName="horz1" presStyleCnt="0"/>
      <dgm:spPr/>
    </dgm:pt>
    <dgm:pt modelId="{A12037F6-0949-4B52-8D4F-EDBEC2C2172C}" type="pres">
      <dgm:prSet presAssocID="{CF5D597B-FE6B-4F39-BD2D-A2CD8682D18E}" presName="tx1" presStyleLbl="revTx" presStyleIdx="2" presStyleCnt="15"/>
      <dgm:spPr/>
    </dgm:pt>
    <dgm:pt modelId="{2C002951-804A-4D05-8A43-53720A308DE7}" type="pres">
      <dgm:prSet presAssocID="{CF5D597B-FE6B-4F39-BD2D-A2CD8682D18E}" presName="vert1" presStyleCnt="0"/>
      <dgm:spPr/>
    </dgm:pt>
    <dgm:pt modelId="{1B40F739-653C-4CB0-8DB2-21F6BEF14D2F}" type="pres">
      <dgm:prSet presAssocID="{C4756C21-D164-4C20-B1F0-C1429509576D}" presName="thickLine" presStyleLbl="alignNode1" presStyleIdx="3" presStyleCnt="15"/>
      <dgm:spPr/>
    </dgm:pt>
    <dgm:pt modelId="{274256BD-D2AA-4C38-B7C9-EF195C42C0E6}" type="pres">
      <dgm:prSet presAssocID="{C4756C21-D164-4C20-B1F0-C1429509576D}" presName="horz1" presStyleCnt="0"/>
      <dgm:spPr/>
    </dgm:pt>
    <dgm:pt modelId="{0423CA9B-D8A8-428A-A105-83B8D5933F8F}" type="pres">
      <dgm:prSet presAssocID="{C4756C21-D164-4C20-B1F0-C1429509576D}" presName="tx1" presStyleLbl="revTx" presStyleIdx="3" presStyleCnt="15"/>
      <dgm:spPr/>
    </dgm:pt>
    <dgm:pt modelId="{8FC299B3-AD63-4C01-BE46-681DFD2A7AB1}" type="pres">
      <dgm:prSet presAssocID="{C4756C21-D164-4C20-B1F0-C1429509576D}" presName="vert1" presStyleCnt="0"/>
      <dgm:spPr/>
    </dgm:pt>
    <dgm:pt modelId="{E914C1C6-4662-4EE4-B7CC-435303B48A45}" type="pres">
      <dgm:prSet presAssocID="{B8BC1D56-B5F6-4107-8BDA-2BB73EA2DAEE}" presName="thickLine" presStyleLbl="alignNode1" presStyleIdx="4" presStyleCnt="15"/>
      <dgm:spPr/>
    </dgm:pt>
    <dgm:pt modelId="{074320A5-7574-402F-98A3-6DDBE8FCA106}" type="pres">
      <dgm:prSet presAssocID="{B8BC1D56-B5F6-4107-8BDA-2BB73EA2DAEE}" presName="horz1" presStyleCnt="0"/>
      <dgm:spPr/>
    </dgm:pt>
    <dgm:pt modelId="{C36801A1-3453-41AE-8F5B-C76726250508}" type="pres">
      <dgm:prSet presAssocID="{B8BC1D56-B5F6-4107-8BDA-2BB73EA2DAEE}" presName="tx1" presStyleLbl="revTx" presStyleIdx="4" presStyleCnt="15"/>
      <dgm:spPr/>
    </dgm:pt>
    <dgm:pt modelId="{279FAC4B-F903-4168-9C1A-058068FAEFF4}" type="pres">
      <dgm:prSet presAssocID="{B8BC1D56-B5F6-4107-8BDA-2BB73EA2DAEE}" presName="vert1" presStyleCnt="0"/>
      <dgm:spPr/>
    </dgm:pt>
    <dgm:pt modelId="{ED8AEAAD-F811-45EC-B2EA-1557427404A1}" type="pres">
      <dgm:prSet presAssocID="{AA8DDA1B-95EF-4405-9A81-F7EF6CDDC10A}" presName="thickLine" presStyleLbl="alignNode1" presStyleIdx="5" presStyleCnt="15"/>
      <dgm:spPr/>
    </dgm:pt>
    <dgm:pt modelId="{B1215FAD-E856-44DF-A223-F915E10C94E4}" type="pres">
      <dgm:prSet presAssocID="{AA8DDA1B-95EF-4405-9A81-F7EF6CDDC10A}" presName="horz1" presStyleCnt="0"/>
      <dgm:spPr/>
    </dgm:pt>
    <dgm:pt modelId="{2537D99F-48D0-4079-83D2-B4DACA1E2327}" type="pres">
      <dgm:prSet presAssocID="{AA8DDA1B-95EF-4405-9A81-F7EF6CDDC10A}" presName="tx1" presStyleLbl="revTx" presStyleIdx="5" presStyleCnt="15"/>
      <dgm:spPr/>
    </dgm:pt>
    <dgm:pt modelId="{D84327A8-12B8-4B9F-8BC0-B7059AD03475}" type="pres">
      <dgm:prSet presAssocID="{AA8DDA1B-95EF-4405-9A81-F7EF6CDDC10A}" presName="vert1" presStyleCnt="0"/>
      <dgm:spPr/>
    </dgm:pt>
    <dgm:pt modelId="{D45E59CF-9698-4DDD-AC33-6704E70B6724}" type="pres">
      <dgm:prSet presAssocID="{ABF00F5B-BF8E-42AB-9C78-7E7C381006DD}" presName="thickLine" presStyleLbl="alignNode1" presStyleIdx="6" presStyleCnt="15"/>
      <dgm:spPr/>
    </dgm:pt>
    <dgm:pt modelId="{DDD95D69-E0C5-4C0B-AD4B-647199024277}" type="pres">
      <dgm:prSet presAssocID="{ABF00F5B-BF8E-42AB-9C78-7E7C381006DD}" presName="horz1" presStyleCnt="0"/>
      <dgm:spPr/>
    </dgm:pt>
    <dgm:pt modelId="{F74DD8B1-9E40-4524-BDF3-700E37D8AC0F}" type="pres">
      <dgm:prSet presAssocID="{ABF00F5B-BF8E-42AB-9C78-7E7C381006DD}" presName="tx1" presStyleLbl="revTx" presStyleIdx="6" presStyleCnt="15"/>
      <dgm:spPr/>
    </dgm:pt>
    <dgm:pt modelId="{080FBACF-D9A5-4034-8845-E6AF22AFF7A9}" type="pres">
      <dgm:prSet presAssocID="{ABF00F5B-BF8E-42AB-9C78-7E7C381006DD}" presName="vert1" presStyleCnt="0"/>
      <dgm:spPr/>
    </dgm:pt>
    <dgm:pt modelId="{DF9CC5E1-76DC-4F24-9A5E-451F65376832}" type="pres">
      <dgm:prSet presAssocID="{4AB22411-6000-480F-BF5B-85341D58709F}" presName="thickLine" presStyleLbl="alignNode1" presStyleIdx="7" presStyleCnt="15"/>
      <dgm:spPr/>
    </dgm:pt>
    <dgm:pt modelId="{69A1A4C0-8286-4B98-90F2-494EE7AB057C}" type="pres">
      <dgm:prSet presAssocID="{4AB22411-6000-480F-BF5B-85341D58709F}" presName="horz1" presStyleCnt="0"/>
      <dgm:spPr/>
    </dgm:pt>
    <dgm:pt modelId="{B14BB7D2-2718-4991-8443-C7DE82A3EBB2}" type="pres">
      <dgm:prSet presAssocID="{4AB22411-6000-480F-BF5B-85341D58709F}" presName="tx1" presStyleLbl="revTx" presStyleIdx="7" presStyleCnt="15"/>
      <dgm:spPr/>
    </dgm:pt>
    <dgm:pt modelId="{E222C398-224E-487B-95E6-C3057DF1C230}" type="pres">
      <dgm:prSet presAssocID="{4AB22411-6000-480F-BF5B-85341D58709F}" presName="vert1" presStyleCnt="0"/>
      <dgm:spPr/>
    </dgm:pt>
    <dgm:pt modelId="{2E080173-D240-4F13-BE91-8996270CA66E}" type="pres">
      <dgm:prSet presAssocID="{844EF56C-92CC-426C-BBB7-44E662B62AFA}" presName="thickLine" presStyleLbl="alignNode1" presStyleIdx="8" presStyleCnt="15"/>
      <dgm:spPr/>
    </dgm:pt>
    <dgm:pt modelId="{9DE1879E-CF85-457A-A2D8-4CBEFE988878}" type="pres">
      <dgm:prSet presAssocID="{844EF56C-92CC-426C-BBB7-44E662B62AFA}" presName="horz1" presStyleCnt="0"/>
      <dgm:spPr/>
    </dgm:pt>
    <dgm:pt modelId="{2D90CDC7-245E-45BB-938A-E9E8D0EC4C4E}" type="pres">
      <dgm:prSet presAssocID="{844EF56C-92CC-426C-BBB7-44E662B62AFA}" presName="tx1" presStyleLbl="revTx" presStyleIdx="8" presStyleCnt="15"/>
      <dgm:spPr/>
    </dgm:pt>
    <dgm:pt modelId="{B3C42B40-F4FA-4878-8EDD-2AB7B1F4F360}" type="pres">
      <dgm:prSet presAssocID="{844EF56C-92CC-426C-BBB7-44E662B62AFA}" presName="vert1" presStyleCnt="0"/>
      <dgm:spPr/>
    </dgm:pt>
    <dgm:pt modelId="{D6EF5761-89BD-488D-BE0C-7D3BFB9F7A79}" type="pres">
      <dgm:prSet presAssocID="{481A3766-862E-40F0-9DC4-AB81D8FAA9CA}" presName="thickLine" presStyleLbl="alignNode1" presStyleIdx="9" presStyleCnt="15"/>
      <dgm:spPr/>
    </dgm:pt>
    <dgm:pt modelId="{B26A0958-2276-4004-BC5C-B490EF18237A}" type="pres">
      <dgm:prSet presAssocID="{481A3766-862E-40F0-9DC4-AB81D8FAA9CA}" presName="horz1" presStyleCnt="0"/>
      <dgm:spPr/>
    </dgm:pt>
    <dgm:pt modelId="{64EA351F-C573-46A6-8AA4-C307BEA0F220}" type="pres">
      <dgm:prSet presAssocID="{481A3766-862E-40F0-9DC4-AB81D8FAA9CA}" presName="tx1" presStyleLbl="revTx" presStyleIdx="9" presStyleCnt="15"/>
      <dgm:spPr/>
    </dgm:pt>
    <dgm:pt modelId="{248A4C99-4A05-4AEA-A5B7-8D18F8883C92}" type="pres">
      <dgm:prSet presAssocID="{481A3766-862E-40F0-9DC4-AB81D8FAA9CA}" presName="vert1" presStyleCnt="0"/>
      <dgm:spPr/>
    </dgm:pt>
    <dgm:pt modelId="{8C5841BD-D8C5-4046-BBDE-F45C39DDAE97}" type="pres">
      <dgm:prSet presAssocID="{A6A4658F-9B04-451A-938D-84E304937E14}" presName="thickLine" presStyleLbl="alignNode1" presStyleIdx="10" presStyleCnt="15"/>
      <dgm:spPr/>
    </dgm:pt>
    <dgm:pt modelId="{914EB855-90FC-4CA8-A3DC-38A89A709D4E}" type="pres">
      <dgm:prSet presAssocID="{A6A4658F-9B04-451A-938D-84E304937E14}" presName="horz1" presStyleCnt="0"/>
      <dgm:spPr/>
    </dgm:pt>
    <dgm:pt modelId="{C25B7DAC-FA59-428D-B024-A82AA7001100}" type="pres">
      <dgm:prSet presAssocID="{A6A4658F-9B04-451A-938D-84E304937E14}" presName="tx1" presStyleLbl="revTx" presStyleIdx="10" presStyleCnt="15"/>
      <dgm:spPr/>
    </dgm:pt>
    <dgm:pt modelId="{084087EA-24FA-4245-A8D9-7EB8F6D5FD6C}" type="pres">
      <dgm:prSet presAssocID="{A6A4658F-9B04-451A-938D-84E304937E14}" presName="vert1" presStyleCnt="0"/>
      <dgm:spPr/>
    </dgm:pt>
    <dgm:pt modelId="{B47895F6-1EED-488A-A90E-3C3B60A3DF5A}" type="pres">
      <dgm:prSet presAssocID="{7C5886A3-5988-4C72-A397-6CA4AC4EB43C}" presName="thickLine" presStyleLbl="alignNode1" presStyleIdx="11" presStyleCnt="15"/>
      <dgm:spPr/>
    </dgm:pt>
    <dgm:pt modelId="{3103A879-E624-495E-9032-781BB5DC3BCF}" type="pres">
      <dgm:prSet presAssocID="{7C5886A3-5988-4C72-A397-6CA4AC4EB43C}" presName="horz1" presStyleCnt="0"/>
      <dgm:spPr/>
    </dgm:pt>
    <dgm:pt modelId="{F11EC3F2-1F51-42FC-8A58-A43F94A3318B}" type="pres">
      <dgm:prSet presAssocID="{7C5886A3-5988-4C72-A397-6CA4AC4EB43C}" presName="tx1" presStyleLbl="revTx" presStyleIdx="11" presStyleCnt="15"/>
      <dgm:spPr/>
    </dgm:pt>
    <dgm:pt modelId="{6BA309CC-BA47-4AEB-A27F-946F7A56206F}" type="pres">
      <dgm:prSet presAssocID="{7C5886A3-5988-4C72-A397-6CA4AC4EB43C}" presName="vert1" presStyleCnt="0"/>
      <dgm:spPr/>
    </dgm:pt>
    <dgm:pt modelId="{AEC23D55-4947-40D2-84E8-FE842E1C62F2}" type="pres">
      <dgm:prSet presAssocID="{16F9F20D-E38A-48E4-8F8C-C3AC6506B052}" presName="thickLine" presStyleLbl="alignNode1" presStyleIdx="12" presStyleCnt="15"/>
      <dgm:spPr/>
    </dgm:pt>
    <dgm:pt modelId="{2878169C-A8E6-490D-8DE4-2D0BCB9CDD4E}" type="pres">
      <dgm:prSet presAssocID="{16F9F20D-E38A-48E4-8F8C-C3AC6506B052}" presName="horz1" presStyleCnt="0"/>
      <dgm:spPr/>
    </dgm:pt>
    <dgm:pt modelId="{122E9536-0D86-4A8C-8A24-2EF33D9DA580}" type="pres">
      <dgm:prSet presAssocID="{16F9F20D-E38A-48E4-8F8C-C3AC6506B052}" presName="tx1" presStyleLbl="revTx" presStyleIdx="12" presStyleCnt="15"/>
      <dgm:spPr/>
    </dgm:pt>
    <dgm:pt modelId="{BE429E95-0538-43E3-B9CE-8EFCB08B8F36}" type="pres">
      <dgm:prSet presAssocID="{16F9F20D-E38A-48E4-8F8C-C3AC6506B052}" presName="vert1" presStyleCnt="0"/>
      <dgm:spPr/>
    </dgm:pt>
    <dgm:pt modelId="{30B943DA-F23A-42E9-AE54-07275B70E7AE}" type="pres">
      <dgm:prSet presAssocID="{B3D56533-1168-4E90-B47D-60433090AB29}" presName="thickLine" presStyleLbl="alignNode1" presStyleIdx="13" presStyleCnt="15"/>
      <dgm:spPr/>
    </dgm:pt>
    <dgm:pt modelId="{DD068DB1-E1D9-462D-99B8-6063F0550A7A}" type="pres">
      <dgm:prSet presAssocID="{B3D56533-1168-4E90-B47D-60433090AB29}" presName="horz1" presStyleCnt="0"/>
      <dgm:spPr/>
    </dgm:pt>
    <dgm:pt modelId="{25913AF4-0513-4AE8-BBD6-8A70FE65F648}" type="pres">
      <dgm:prSet presAssocID="{B3D56533-1168-4E90-B47D-60433090AB29}" presName="tx1" presStyleLbl="revTx" presStyleIdx="13" presStyleCnt="15"/>
      <dgm:spPr/>
    </dgm:pt>
    <dgm:pt modelId="{5119AAF4-AA2A-422C-8677-403C2FF87672}" type="pres">
      <dgm:prSet presAssocID="{B3D56533-1168-4E90-B47D-60433090AB29}" presName="vert1" presStyleCnt="0"/>
      <dgm:spPr/>
    </dgm:pt>
    <dgm:pt modelId="{CEC78E57-00A2-403F-A80F-BC021E608178}" type="pres">
      <dgm:prSet presAssocID="{946C7C9E-F1B6-42C9-B6BA-7C7A0FE9EB0D}" presName="thickLine" presStyleLbl="alignNode1" presStyleIdx="14" presStyleCnt="15"/>
      <dgm:spPr/>
    </dgm:pt>
    <dgm:pt modelId="{C646B253-6EA5-48E4-8CAE-51AF815B448C}" type="pres">
      <dgm:prSet presAssocID="{946C7C9E-F1B6-42C9-B6BA-7C7A0FE9EB0D}" presName="horz1" presStyleCnt="0"/>
      <dgm:spPr/>
    </dgm:pt>
    <dgm:pt modelId="{4E44680B-E72B-441F-AEE3-25D399B225C9}" type="pres">
      <dgm:prSet presAssocID="{946C7C9E-F1B6-42C9-B6BA-7C7A0FE9EB0D}" presName="tx1" presStyleLbl="revTx" presStyleIdx="14" presStyleCnt="15"/>
      <dgm:spPr/>
    </dgm:pt>
    <dgm:pt modelId="{44FD3E90-D2A6-4936-8C40-5B20616E7143}" type="pres">
      <dgm:prSet presAssocID="{946C7C9E-F1B6-42C9-B6BA-7C7A0FE9EB0D}" presName="vert1" presStyleCnt="0"/>
      <dgm:spPr/>
    </dgm:pt>
  </dgm:ptLst>
  <dgm:cxnLst>
    <dgm:cxn modelId="{0A3E0F1B-54E7-40C7-8CDF-DEE53EEFD5CA}" srcId="{879B5E49-2975-40C1-B36F-AA96C7AEA31F}" destId="{B8BC1D56-B5F6-4107-8BDA-2BB73EA2DAEE}" srcOrd="4" destOrd="0" parTransId="{18B92FCD-DABA-4637-8802-A0EECB93DB74}" sibTransId="{6944BC29-BCAC-4B03-A866-B2B9E40485BC}"/>
    <dgm:cxn modelId="{F62D431C-236A-4527-8BE9-CFF58A71B46E}" type="presOf" srcId="{4AB22411-6000-480F-BF5B-85341D58709F}" destId="{B14BB7D2-2718-4991-8443-C7DE82A3EBB2}" srcOrd="0" destOrd="0" presId="urn:microsoft.com/office/officeart/2008/layout/LinedList"/>
    <dgm:cxn modelId="{43D8B726-0A5C-4633-B9F2-D53C1DAB3D9B}" type="presOf" srcId="{CF5D597B-FE6B-4F39-BD2D-A2CD8682D18E}" destId="{A12037F6-0949-4B52-8D4F-EDBEC2C2172C}" srcOrd="0" destOrd="0" presId="urn:microsoft.com/office/officeart/2008/layout/LinedList"/>
    <dgm:cxn modelId="{CEC50128-EF17-4A3F-8A3B-E4D6AF5C6692}" srcId="{879B5E49-2975-40C1-B36F-AA96C7AEA31F}" destId="{4AB22411-6000-480F-BF5B-85341D58709F}" srcOrd="7" destOrd="0" parTransId="{954B9881-57C4-4611-9BA9-7914C36A4832}" sibTransId="{ED3D47BE-3F2D-4DA9-81C2-9D6A9FA8F3C1}"/>
    <dgm:cxn modelId="{8A1B8F2C-648D-40A9-8CBE-38BCC3D91F68}" type="presOf" srcId="{AA8DDA1B-95EF-4405-9A81-F7EF6CDDC10A}" destId="{2537D99F-48D0-4079-83D2-B4DACA1E2327}" srcOrd="0" destOrd="0" presId="urn:microsoft.com/office/officeart/2008/layout/LinedList"/>
    <dgm:cxn modelId="{D32ABE2E-4404-491F-8760-0A5E6FE8F456}" type="presOf" srcId="{5E050770-124B-4B6E-BB23-806CDA8DE7C1}" destId="{97C59E84-75FF-4156-B7F3-5C5AFD0E1EC5}" srcOrd="0" destOrd="0" presId="urn:microsoft.com/office/officeart/2008/layout/LinedList"/>
    <dgm:cxn modelId="{3D79F432-B33C-4602-922F-6847753A6C8B}" srcId="{879B5E49-2975-40C1-B36F-AA96C7AEA31F}" destId="{9A2AD66E-B69D-45D6-B4F8-84DB0C36E373}" srcOrd="1" destOrd="0" parTransId="{9A7B2237-5B1E-455A-B5D5-735847C46AC1}" sibTransId="{78D20F4A-BC26-4AC7-81B5-E91A44FFF840}"/>
    <dgm:cxn modelId="{DB7AD037-6A37-42C5-977D-9E36B40E276D}" type="presOf" srcId="{946C7C9E-F1B6-42C9-B6BA-7C7A0FE9EB0D}" destId="{4E44680B-E72B-441F-AEE3-25D399B225C9}" srcOrd="0" destOrd="0" presId="urn:microsoft.com/office/officeart/2008/layout/LinedList"/>
    <dgm:cxn modelId="{3DD2BC3B-8CDA-4D6A-895E-E677EB646C6A}" srcId="{879B5E49-2975-40C1-B36F-AA96C7AEA31F}" destId="{ABF00F5B-BF8E-42AB-9C78-7E7C381006DD}" srcOrd="6" destOrd="0" parTransId="{FF58D143-E6AA-4DF3-98C0-328522D20234}" sibTransId="{1FD08278-9DFA-483C-8994-7654177A405F}"/>
    <dgm:cxn modelId="{77A28C62-9C0C-42CD-B494-517D23E136EA}" srcId="{879B5E49-2975-40C1-B36F-AA96C7AEA31F}" destId="{844EF56C-92CC-426C-BBB7-44E662B62AFA}" srcOrd="8" destOrd="0" parTransId="{EC1A9B4C-B66A-4E9A-A7CE-E60DBA7C3549}" sibTransId="{E6A76DE5-8D07-4BFA-94A4-5BF12F0DFC39}"/>
    <dgm:cxn modelId="{9F6F1A6E-775E-4317-8D35-0CD9559D40C2}" srcId="{879B5E49-2975-40C1-B36F-AA96C7AEA31F}" destId="{A6A4658F-9B04-451A-938D-84E304937E14}" srcOrd="10" destOrd="0" parTransId="{E87FFE8B-2249-40D3-8483-1687E19B72D5}" sibTransId="{3AFEA843-BF23-4832-BB78-2CBE18126AB1}"/>
    <dgm:cxn modelId="{7A6BFF70-3791-4AD6-BE60-E4C899C7F121}" type="presOf" srcId="{7C5886A3-5988-4C72-A397-6CA4AC4EB43C}" destId="{F11EC3F2-1F51-42FC-8A58-A43F94A3318B}" srcOrd="0" destOrd="0" presId="urn:microsoft.com/office/officeart/2008/layout/LinedList"/>
    <dgm:cxn modelId="{37F2CF75-6744-42E3-938D-2982FCB3EF2B}" srcId="{879B5E49-2975-40C1-B36F-AA96C7AEA31F}" destId="{AA8DDA1B-95EF-4405-9A81-F7EF6CDDC10A}" srcOrd="5" destOrd="0" parTransId="{5825D9A4-61D3-4C5F-8A4B-A5EA979131E0}" sibTransId="{F57938A9-18EA-465D-AFA4-2195FD39C76E}"/>
    <dgm:cxn modelId="{84DDA977-5F5D-47E0-8BEC-E24088DE9970}" type="presOf" srcId="{9A2AD66E-B69D-45D6-B4F8-84DB0C36E373}" destId="{95AE6CD2-DDFC-4C1A-91E7-A41D6399C10A}" srcOrd="0" destOrd="0" presId="urn:microsoft.com/office/officeart/2008/layout/LinedList"/>
    <dgm:cxn modelId="{7C0AB97C-1CE4-40D1-AEAA-AADF4B67F6E5}" srcId="{879B5E49-2975-40C1-B36F-AA96C7AEA31F}" destId="{C4756C21-D164-4C20-B1F0-C1429509576D}" srcOrd="3" destOrd="0" parTransId="{D6BA336A-6B92-4487-84AE-C31F68753AFD}" sibTransId="{07A451B1-45E5-460E-9686-29578AEBC85F}"/>
    <dgm:cxn modelId="{458AF27F-7E39-40AD-A78F-70FBA9D259C5}" srcId="{879B5E49-2975-40C1-B36F-AA96C7AEA31F}" destId="{16F9F20D-E38A-48E4-8F8C-C3AC6506B052}" srcOrd="12" destOrd="0" parTransId="{FA62DD3F-54B2-42AB-BC7F-1E46178F75C3}" sibTransId="{C3840BDD-39F8-444D-9C2C-79A0218EEC63}"/>
    <dgm:cxn modelId="{EDEA6380-4202-48E7-B5C2-452A4A99A563}" type="presOf" srcId="{844EF56C-92CC-426C-BBB7-44E662B62AFA}" destId="{2D90CDC7-245E-45BB-938A-E9E8D0EC4C4E}" srcOrd="0" destOrd="0" presId="urn:microsoft.com/office/officeart/2008/layout/LinedList"/>
    <dgm:cxn modelId="{DBC4088A-8426-4401-8668-1A6DAA788EC1}" type="presOf" srcId="{C4756C21-D164-4C20-B1F0-C1429509576D}" destId="{0423CA9B-D8A8-428A-A105-83B8D5933F8F}" srcOrd="0" destOrd="0" presId="urn:microsoft.com/office/officeart/2008/layout/LinedList"/>
    <dgm:cxn modelId="{99F855AB-8347-4DE4-B924-765CA070F674}" type="presOf" srcId="{A6A4658F-9B04-451A-938D-84E304937E14}" destId="{C25B7DAC-FA59-428D-B024-A82AA7001100}" srcOrd="0" destOrd="0" presId="urn:microsoft.com/office/officeart/2008/layout/LinedList"/>
    <dgm:cxn modelId="{B0BF24BB-A638-4121-9ABF-8FF10633F6D5}" srcId="{879B5E49-2975-40C1-B36F-AA96C7AEA31F}" destId="{481A3766-862E-40F0-9DC4-AB81D8FAA9CA}" srcOrd="9" destOrd="0" parTransId="{81E5200A-CA59-4327-A59B-893D34176ECC}" sibTransId="{BD09B61F-B7B8-4F6E-B066-520F313B0F7A}"/>
    <dgm:cxn modelId="{FAEF0ABD-B343-4D9D-A880-B0B390C75EDF}" srcId="{879B5E49-2975-40C1-B36F-AA96C7AEA31F}" destId="{CF5D597B-FE6B-4F39-BD2D-A2CD8682D18E}" srcOrd="2" destOrd="0" parTransId="{C5F7C5CF-08E3-4A07-A9B5-61A7EC3C07DB}" sibTransId="{0C31A9EB-2845-4D29-BBE1-B8B4BDC96A47}"/>
    <dgm:cxn modelId="{1F6C81BE-23EE-48A9-AC74-3CEB3AD60E34}" srcId="{879B5E49-2975-40C1-B36F-AA96C7AEA31F}" destId="{946C7C9E-F1B6-42C9-B6BA-7C7A0FE9EB0D}" srcOrd="14" destOrd="0" parTransId="{A31415D9-3B4A-4480-9114-8E490B6073F7}" sibTransId="{30814895-0D15-4E5D-99CD-8305C67EE9F1}"/>
    <dgm:cxn modelId="{ED778DBE-CC5C-41B8-AF88-F748B56647ED}" type="presOf" srcId="{ABF00F5B-BF8E-42AB-9C78-7E7C381006DD}" destId="{F74DD8B1-9E40-4524-BDF3-700E37D8AC0F}" srcOrd="0" destOrd="0" presId="urn:microsoft.com/office/officeart/2008/layout/LinedList"/>
    <dgm:cxn modelId="{3151CCC0-85C5-4143-B5D8-C0E763C8A884}" srcId="{879B5E49-2975-40C1-B36F-AA96C7AEA31F}" destId="{5E050770-124B-4B6E-BB23-806CDA8DE7C1}" srcOrd="0" destOrd="0" parTransId="{C8912B0F-F848-4C37-89A6-08B8CA8D0C3D}" sibTransId="{4B4D154F-5D0E-46EE-ACFF-5DF71636CC41}"/>
    <dgm:cxn modelId="{C7C761C4-8EFF-4180-AC76-9D4BD0155FC5}" type="presOf" srcId="{481A3766-862E-40F0-9DC4-AB81D8FAA9CA}" destId="{64EA351F-C573-46A6-8AA4-C307BEA0F220}" srcOrd="0" destOrd="0" presId="urn:microsoft.com/office/officeart/2008/layout/LinedList"/>
    <dgm:cxn modelId="{0D9058CC-0B44-48C6-94EA-C12D739D1654}" type="presOf" srcId="{B8BC1D56-B5F6-4107-8BDA-2BB73EA2DAEE}" destId="{C36801A1-3453-41AE-8F5B-C76726250508}" srcOrd="0" destOrd="0" presId="urn:microsoft.com/office/officeart/2008/layout/LinedList"/>
    <dgm:cxn modelId="{7AEDDACD-C576-4110-AEA8-8C261A9DEEB9}" srcId="{879B5E49-2975-40C1-B36F-AA96C7AEA31F}" destId="{B3D56533-1168-4E90-B47D-60433090AB29}" srcOrd="13" destOrd="0" parTransId="{BE986BC9-5828-474F-A56D-6F001CB8F605}" sibTransId="{0827F8AC-FC1F-43CD-951F-60FAD5173938}"/>
    <dgm:cxn modelId="{1D5732D1-3338-4B0B-9C39-2C6991F29374}" type="presOf" srcId="{B3D56533-1168-4E90-B47D-60433090AB29}" destId="{25913AF4-0513-4AE8-BBD6-8A70FE65F648}" srcOrd="0" destOrd="0" presId="urn:microsoft.com/office/officeart/2008/layout/LinedList"/>
    <dgm:cxn modelId="{7D9FDCE5-D2FE-4356-8390-DDE1645BA8D2}" type="presOf" srcId="{16F9F20D-E38A-48E4-8F8C-C3AC6506B052}" destId="{122E9536-0D86-4A8C-8A24-2EF33D9DA580}" srcOrd="0" destOrd="0" presId="urn:microsoft.com/office/officeart/2008/layout/LinedList"/>
    <dgm:cxn modelId="{3F00FDFB-E692-40B3-8290-189F7C690EBD}" type="presOf" srcId="{879B5E49-2975-40C1-B36F-AA96C7AEA31F}" destId="{7ADAED2C-D81B-4B24-9762-CA749F99441B}" srcOrd="0" destOrd="0" presId="urn:microsoft.com/office/officeart/2008/layout/LinedList"/>
    <dgm:cxn modelId="{DF4983FD-D1A0-44BD-B008-746E4D4B53A0}" srcId="{879B5E49-2975-40C1-B36F-AA96C7AEA31F}" destId="{7C5886A3-5988-4C72-A397-6CA4AC4EB43C}" srcOrd="11" destOrd="0" parTransId="{40049840-0699-44E1-852F-6749619AA1DB}" sibTransId="{5BF0DC59-15FF-47E3-A4E3-E9C175A6BCB6}"/>
    <dgm:cxn modelId="{82078FA8-76DA-4106-B42C-D9671358FD41}" type="presParOf" srcId="{7ADAED2C-D81B-4B24-9762-CA749F99441B}" destId="{DB95F934-97BE-41EE-8440-C6602FBDE1E5}" srcOrd="0" destOrd="0" presId="urn:microsoft.com/office/officeart/2008/layout/LinedList"/>
    <dgm:cxn modelId="{8BA19AE7-91D8-4326-A9A4-A2E27006727C}" type="presParOf" srcId="{7ADAED2C-D81B-4B24-9762-CA749F99441B}" destId="{2EEA1261-F701-4BE8-A04A-8C7B0B3E8BA5}" srcOrd="1" destOrd="0" presId="urn:microsoft.com/office/officeart/2008/layout/LinedList"/>
    <dgm:cxn modelId="{5A3A8A35-1A45-4884-A1E6-EDB43B0E052E}" type="presParOf" srcId="{2EEA1261-F701-4BE8-A04A-8C7B0B3E8BA5}" destId="{97C59E84-75FF-4156-B7F3-5C5AFD0E1EC5}" srcOrd="0" destOrd="0" presId="urn:microsoft.com/office/officeart/2008/layout/LinedList"/>
    <dgm:cxn modelId="{654055D8-0614-4538-B434-E79FFF02D8CB}" type="presParOf" srcId="{2EEA1261-F701-4BE8-A04A-8C7B0B3E8BA5}" destId="{F6BD7F59-E260-4311-8590-7F83D821E1A1}" srcOrd="1" destOrd="0" presId="urn:microsoft.com/office/officeart/2008/layout/LinedList"/>
    <dgm:cxn modelId="{B31DDF43-F62E-4568-A99A-74F13036E81A}" type="presParOf" srcId="{7ADAED2C-D81B-4B24-9762-CA749F99441B}" destId="{93F3E59E-BDD6-4D43-B75F-E48E741AF12D}" srcOrd="2" destOrd="0" presId="urn:microsoft.com/office/officeart/2008/layout/LinedList"/>
    <dgm:cxn modelId="{1C781354-AAA4-4273-93D0-B28B4F473EA3}" type="presParOf" srcId="{7ADAED2C-D81B-4B24-9762-CA749F99441B}" destId="{CBA60467-F988-4432-A642-20BDB319E83F}" srcOrd="3" destOrd="0" presId="urn:microsoft.com/office/officeart/2008/layout/LinedList"/>
    <dgm:cxn modelId="{CFB751AF-963A-44EF-89B2-C59194C87A17}" type="presParOf" srcId="{CBA60467-F988-4432-A642-20BDB319E83F}" destId="{95AE6CD2-DDFC-4C1A-91E7-A41D6399C10A}" srcOrd="0" destOrd="0" presId="urn:microsoft.com/office/officeart/2008/layout/LinedList"/>
    <dgm:cxn modelId="{BDD05566-2AFC-4F63-B1F0-57A7AFFB5662}" type="presParOf" srcId="{CBA60467-F988-4432-A642-20BDB319E83F}" destId="{B4098ABB-7C20-4E12-A000-C316A7C05232}" srcOrd="1" destOrd="0" presId="urn:microsoft.com/office/officeart/2008/layout/LinedList"/>
    <dgm:cxn modelId="{8E368EBD-3008-4D59-A0E6-5A3798ED9BD2}" type="presParOf" srcId="{7ADAED2C-D81B-4B24-9762-CA749F99441B}" destId="{9D84EBC1-3B79-44BC-836E-A62516E5CB1B}" srcOrd="4" destOrd="0" presId="urn:microsoft.com/office/officeart/2008/layout/LinedList"/>
    <dgm:cxn modelId="{7F445391-20CC-4444-B283-36E53336A08B}" type="presParOf" srcId="{7ADAED2C-D81B-4B24-9762-CA749F99441B}" destId="{3F956D81-E9D3-40B3-9D06-879AA57BB90A}" srcOrd="5" destOrd="0" presId="urn:microsoft.com/office/officeart/2008/layout/LinedList"/>
    <dgm:cxn modelId="{BF694663-4A19-4B01-B07E-267F852C5930}" type="presParOf" srcId="{3F956D81-E9D3-40B3-9D06-879AA57BB90A}" destId="{A12037F6-0949-4B52-8D4F-EDBEC2C2172C}" srcOrd="0" destOrd="0" presId="urn:microsoft.com/office/officeart/2008/layout/LinedList"/>
    <dgm:cxn modelId="{15CD805A-8199-4B0D-8BD9-AA07B1C026D4}" type="presParOf" srcId="{3F956D81-E9D3-40B3-9D06-879AA57BB90A}" destId="{2C002951-804A-4D05-8A43-53720A308DE7}" srcOrd="1" destOrd="0" presId="urn:microsoft.com/office/officeart/2008/layout/LinedList"/>
    <dgm:cxn modelId="{55028069-7C36-4852-9CA7-9D982A0196B8}" type="presParOf" srcId="{7ADAED2C-D81B-4B24-9762-CA749F99441B}" destId="{1B40F739-653C-4CB0-8DB2-21F6BEF14D2F}" srcOrd="6" destOrd="0" presId="urn:microsoft.com/office/officeart/2008/layout/LinedList"/>
    <dgm:cxn modelId="{DEAC1259-5A83-452B-8911-97A47ABED067}" type="presParOf" srcId="{7ADAED2C-D81B-4B24-9762-CA749F99441B}" destId="{274256BD-D2AA-4C38-B7C9-EF195C42C0E6}" srcOrd="7" destOrd="0" presId="urn:microsoft.com/office/officeart/2008/layout/LinedList"/>
    <dgm:cxn modelId="{135CC637-4ADB-4F70-AD1A-C7C6D3943D55}" type="presParOf" srcId="{274256BD-D2AA-4C38-B7C9-EF195C42C0E6}" destId="{0423CA9B-D8A8-428A-A105-83B8D5933F8F}" srcOrd="0" destOrd="0" presId="urn:microsoft.com/office/officeart/2008/layout/LinedList"/>
    <dgm:cxn modelId="{4D4AA82C-4B10-48B6-A5BC-F5916D42122E}" type="presParOf" srcId="{274256BD-D2AA-4C38-B7C9-EF195C42C0E6}" destId="{8FC299B3-AD63-4C01-BE46-681DFD2A7AB1}" srcOrd="1" destOrd="0" presId="urn:microsoft.com/office/officeart/2008/layout/LinedList"/>
    <dgm:cxn modelId="{E67DE62E-D2AE-4075-9EEA-BE1671F4998F}" type="presParOf" srcId="{7ADAED2C-D81B-4B24-9762-CA749F99441B}" destId="{E914C1C6-4662-4EE4-B7CC-435303B48A45}" srcOrd="8" destOrd="0" presId="urn:microsoft.com/office/officeart/2008/layout/LinedList"/>
    <dgm:cxn modelId="{0683C693-AA37-4CDB-8BE6-6A224E37314F}" type="presParOf" srcId="{7ADAED2C-D81B-4B24-9762-CA749F99441B}" destId="{074320A5-7574-402F-98A3-6DDBE8FCA106}" srcOrd="9" destOrd="0" presId="urn:microsoft.com/office/officeart/2008/layout/LinedList"/>
    <dgm:cxn modelId="{979E75ED-DE86-49AD-B996-6CB13E961E08}" type="presParOf" srcId="{074320A5-7574-402F-98A3-6DDBE8FCA106}" destId="{C36801A1-3453-41AE-8F5B-C76726250508}" srcOrd="0" destOrd="0" presId="urn:microsoft.com/office/officeart/2008/layout/LinedList"/>
    <dgm:cxn modelId="{1EE2DB66-9B60-40BC-A8CE-B6343BCA2154}" type="presParOf" srcId="{074320A5-7574-402F-98A3-6DDBE8FCA106}" destId="{279FAC4B-F903-4168-9C1A-058068FAEFF4}" srcOrd="1" destOrd="0" presId="urn:microsoft.com/office/officeart/2008/layout/LinedList"/>
    <dgm:cxn modelId="{8C453704-9D6E-4BBD-AE77-60D7F53B891C}" type="presParOf" srcId="{7ADAED2C-D81B-4B24-9762-CA749F99441B}" destId="{ED8AEAAD-F811-45EC-B2EA-1557427404A1}" srcOrd="10" destOrd="0" presId="urn:microsoft.com/office/officeart/2008/layout/LinedList"/>
    <dgm:cxn modelId="{89368242-8D4C-4104-8B3C-3B383EF75C09}" type="presParOf" srcId="{7ADAED2C-D81B-4B24-9762-CA749F99441B}" destId="{B1215FAD-E856-44DF-A223-F915E10C94E4}" srcOrd="11" destOrd="0" presId="urn:microsoft.com/office/officeart/2008/layout/LinedList"/>
    <dgm:cxn modelId="{DCFECF82-EE06-4270-B10F-6791F4004867}" type="presParOf" srcId="{B1215FAD-E856-44DF-A223-F915E10C94E4}" destId="{2537D99F-48D0-4079-83D2-B4DACA1E2327}" srcOrd="0" destOrd="0" presId="urn:microsoft.com/office/officeart/2008/layout/LinedList"/>
    <dgm:cxn modelId="{EC608956-501B-4F7F-A117-0A8BA77E2AB5}" type="presParOf" srcId="{B1215FAD-E856-44DF-A223-F915E10C94E4}" destId="{D84327A8-12B8-4B9F-8BC0-B7059AD03475}" srcOrd="1" destOrd="0" presId="urn:microsoft.com/office/officeart/2008/layout/LinedList"/>
    <dgm:cxn modelId="{AAB3AF7A-58AA-4EF7-B010-F43AFEAFB526}" type="presParOf" srcId="{7ADAED2C-D81B-4B24-9762-CA749F99441B}" destId="{D45E59CF-9698-4DDD-AC33-6704E70B6724}" srcOrd="12" destOrd="0" presId="urn:microsoft.com/office/officeart/2008/layout/LinedList"/>
    <dgm:cxn modelId="{56D8ACAB-2A66-469E-A630-45DD7D11351C}" type="presParOf" srcId="{7ADAED2C-D81B-4B24-9762-CA749F99441B}" destId="{DDD95D69-E0C5-4C0B-AD4B-647199024277}" srcOrd="13" destOrd="0" presId="urn:microsoft.com/office/officeart/2008/layout/LinedList"/>
    <dgm:cxn modelId="{89010329-B416-4EBF-B90B-2D6F7400EDB7}" type="presParOf" srcId="{DDD95D69-E0C5-4C0B-AD4B-647199024277}" destId="{F74DD8B1-9E40-4524-BDF3-700E37D8AC0F}" srcOrd="0" destOrd="0" presId="urn:microsoft.com/office/officeart/2008/layout/LinedList"/>
    <dgm:cxn modelId="{C798D010-AD36-4B68-9CAB-89AFD9B5A2FC}" type="presParOf" srcId="{DDD95D69-E0C5-4C0B-AD4B-647199024277}" destId="{080FBACF-D9A5-4034-8845-E6AF22AFF7A9}" srcOrd="1" destOrd="0" presId="urn:microsoft.com/office/officeart/2008/layout/LinedList"/>
    <dgm:cxn modelId="{26D6BCFF-EBAD-419C-A062-0FC7C08F55E2}" type="presParOf" srcId="{7ADAED2C-D81B-4B24-9762-CA749F99441B}" destId="{DF9CC5E1-76DC-4F24-9A5E-451F65376832}" srcOrd="14" destOrd="0" presId="urn:microsoft.com/office/officeart/2008/layout/LinedList"/>
    <dgm:cxn modelId="{4039AA09-A1DF-4402-95BA-526EDA8A9955}" type="presParOf" srcId="{7ADAED2C-D81B-4B24-9762-CA749F99441B}" destId="{69A1A4C0-8286-4B98-90F2-494EE7AB057C}" srcOrd="15" destOrd="0" presId="urn:microsoft.com/office/officeart/2008/layout/LinedList"/>
    <dgm:cxn modelId="{F2B9B5C4-E26E-4044-A1E9-1D414EC82C6E}" type="presParOf" srcId="{69A1A4C0-8286-4B98-90F2-494EE7AB057C}" destId="{B14BB7D2-2718-4991-8443-C7DE82A3EBB2}" srcOrd="0" destOrd="0" presId="urn:microsoft.com/office/officeart/2008/layout/LinedList"/>
    <dgm:cxn modelId="{930276F3-557F-4A25-8E96-C4188D19A639}" type="presParOf" srcId="{69A1A4C0-8286-4B98-90F2-494EE7AB057C}" destId="{E222C398-224E-487B-95E6-C3057DF1C230}" srcOrd="1" destOrd="0" presId="urn:microsoft.com/office/officeart/2008/layout/LinedList"/>
    <dgm:cxn modelId="{EB0CE0DF-D029-4F8B-8C41-052622E84CEE}" type="presParOf" srcId="{7ADAED2C-D81B-4B24-9762-CA749F99441B}" destId="{2E080173-D240-4F13-BE91-8996270CA66E}" srcOrd="16" destOrd="0" presId="urn:microsoft.com/office/officeart/2008/layout/LinedList"/>
    <dgm:cxn modelId="{9786EBC8-0446-43CB-B85E-A9706A4C51F1}" type="presParOf" srcId="{7ADAED2C-D81B-4B24-9762-CA749F99441B}" destId="{9DE1879E-CF85-457A-A2D8-4CBEFE988878}" srcOrd="17" destOrd="0" presId="urn:microsoft.com/office/officeart/2008/layout/LinedList"/>
    <dgm:cxn modelId="{7B888E9A-012D-4F7F-9E30-3982251C5EA5}" type="presParOf" srcId="{9DE1879E-CF85-457A-A2D8-4CBEFE988878}" destId="{2D90CDC7-245E-45BB-938A-E9E8D0EC4C4E}" srcOrd="0" destOrd="0" presId="urn:microsoft.com/office/officeart/2008/layout/LinedList"/>
    <dgm:cxn modelId="{914AD550-35EF-4FFA-9C8C-0FB0012EE65F}" type="presParOf" srcId="{9DE1879E-CF85-457A-A2D8-4CBEFE988878}" destId="{B3C42B40-F4FA-4878-8EDD-2AB7B1F4F360}" srcOrd="1" destOrd="0" presId="urn:microsoft.com/office/officeart/2008/layout/LinedList"/>
    <dgm:cxn modelId="{7B1908D5-3A64-4B76-99B2-964F115E7D39}" type="presParOf" srcId="{7ADAED2C-D81B-4B24-9762-CA749F99441B}" destId="{D6EF5761-89BD-488D-BE0C-7D3BFB9F7A79}" srcOrd="18" destOrd="0" presId="urn:microsoft.com/office/officeart/2008/layout/LinedList"/>
    <dgm:cxn modelId="{A02CAF2F-C0D1-45C0-8299-42FF53B05630}" type="presParOf" srcId="{7ADAED2C-D81B-4B24-9762-CA749F99441B}" destId="{B26A0958-2276-4004-BC5C-B490EF18237A}" srcOrd="19" destOrd="0" presId="urn:microsoft.com/office/officeart/2008/layout/LinedList"/>
    <dgm:cxn modelId="{8B0575BC-3213-482F-8603-CF5BF948DDFA}" type="presParOf" srcId="{B26A0958-2276-4004-BC5C-B490EF18237A}" destId="{64EA351F-C573-46A6-8AA4-C307BEA0F220}" srcOrd="0" destOrd="0" presId="urn:microsoft.com/office/officeart/2008/layout/LinedList"/>
    <dgm:cxn modelId="{A945628C-D7C8-4590-9A74-B60798DE6F72}" type="presParOf" srcId="{B26A0958-2276-4004-BC5C-B490EF18237A}" destId="{248A4C99-4A05-4AEA-A5B7-8D18F8883C92}" srcOrd="1" destOrd="0" presId="urn:microsoft.com/office/officeart/2008/layout/LinedList"/>
    <dgm:cxn modelId="{37D46F6F-CF89-4F5D-BD8E-E29020EA474E}" type="presParOf" srcId="{7ADAED2C-D81B-4B24-9762-CA749F99441B}" destId="{8C5841BD-D8C5-4046-BBDE-F45C39DDAE97}" srcOrd="20" destOrd="0" presId="urn:microsoft.com/office/officeart/2008/layout/LinedList"/>
    <dgm:cxn modelId="{91C16E6B-4DDB-4DA7-BFF9-36C7FC43C73C}" type="presParOf" srcId="{7ADAED2C-D81B-4B24-9762-CA749F99441B}" destId="{914EB855-90FC-4CA8-A3DC-38A89A709D4E}" srcOrd="21" destOrd="0" presId="urn:microsoft.com/office/officeart/2008/layout/LinedList"/>
    <dgm:cxn modelId="{82AEEE37-6746-403D-AF54-E954BE1AC84A}" type="presParOf" srcId="{914EB855-90FC-4CA8-A3DC-38A89A709D4E}" destId="{C25B7DAC-FA59-428D-B024-A82AA7001100}" srcOrd="0" destOrd="0" presId="urn:microsoft.com/office/officeart/2008/layout/LinedList"/>
    <dgm:cxn modelId="{7910713F-1DA8-4D6A-AA12-A74672D68371}" type="presParOf" srcId="{914EB855-90FC-4CA8-A3DC-38A89A709D4E}" destId="{084087EA-24FA-4245-A8D9-7EB8F6D5FD6C}" srcOrd="1" destOrd="0" presId="urn:microsoft.com/office/officeart/2008/layout/LinedList"/>
    <dgm:cxn modelId="{F6DA2C7C-A9E4-47A3-BA87-126B058CB092}" type="presParOf" srcId="{7ADAED2C-D81B-4B24-9762-CA749F99441B}" destId="{B47895F6-1EED-488A-A90E-3C3B60A3DF5A}" srcOrd="22" destOrd="0" presId="urn:microsoft.com/office/officeart/2008/layout/LinedList"/>
    <dgm:cxn modelId="{0BC79BDF-503F-45DD-B16E-A75493839E10}" type="presParOf" srcId="{7ADAED2C-D81B-4B24-9762-CA749F99441B}" destId="{3103A879-E624-495E-9032-781BB5DC3BCF}" srcOrd="23" destOrd="0" presId="urn:microsoft.com/office/officeart/2008/layout/LinedList"/>
    <dgm:cxn modelId="{64F695D5-8496-4670-8E79-2A36E94BDD8C}" type="presParOf" srcId="{3103A879-E624-495E-9032-781BB5DC3BCF}" destId="{F11EC3F2-1F51-42FC-8A58-A43F94A3318B}" srcOrd="0" destOrd="0" presId="urn:microsoft.com/office/officeart/2008/layout/LinedList"/>
    <dgm:cxn modelId="{190A3BE3-B6B6-4E75-8D6F-E7194CC7588E}" type="presParOf" srcId="{3103A879-E624-495E-9032-781BB5DC3BCF}" destId="{6BA309CC-BA47-4AEB-A27F-946F7A56206F}" srcOrd="1" destOrd="0" presId="urn:microsoft.com/office/officeart/2008/layout/LinedList"/>
    <dgm:cxn modelId="{ED0F37AE-7F63-4624-9B6E-1B0010F27E6E}" type="presParOf" srcId="{7ADAED2C-D81B-4B24-9762-CA749F99441B}" destId="{AEC23D55-4947-40D2-84E8-FE842E1C62F2}" srcOrd="24" destOrd="0" presId="urn:microsoft.com/office/officeart/2008/layout/LinedList"/>
    <dgm:cxn modelId="{3B0334BD-6A91-43B9-B27E-E65CCB42CFCC}" type="presParOf" srcId="{7ADAED2C-D81B-4B24-9762-CA749F99441B}" destId="{2878169C-A8E6-490D-8DE4-2D0BCB9CDD4E}" srcOrd="25" destOrd="0" presId="urn:microsoft.com/office/officeart/2008/layout/LinedList"/>
    <dgm:cxn modelId="{6556A0E0-169B-4182-A425-F04767AD633D}" type="presParOf" srcId="{2878169C-A8E6-490D-8DE4-2D0BCB9CDD4E}" destId="{122E9536-0D86-4A8C-8A24-2EF33D9DA580}" srcOrd="0" destOrd="0" presId="urn:microsoft.com/office/officeart/2008/layout/LinedList"/>
    <dgm:cxn modelId="{0A7706F1-068E-4602-9E56-2F14494AB460}" type="presParOf" srcId="{2878169C-A8E6-490D-8DE4-2D0BCB9CDD4E}" destId="{BE429E95-0538-43E3-B9CE-8EFCB08B8F36}" srcOrd="1" destOrd="0" presId="urn:microsoft.com/office/officeart/2008/layout/LinedList"/>
    <dgm:cxn modelId="{38393123-F13E-48AB-8A06-C08961BF4208}" type="presParOf" srcId="{7ADAED2C-D81B-4B24-9762-CA749F99441B}" destId="{30B943DA-F23A-42E9-AE54-07275B70E7AE}" srcOrd="26" destOrd="0" presId="urn:microsoft.com/office/officeart/2008/layout/LinedList"/>
    <dgm:cxn modelId="{27EC8923-9088-4149-8F50-9A14AF3FFF35}" type="presParOf" srcId="{7ADAED2C-D81B-4B24-9762-CA749F99441B}" destId="{DD068DB1-E1D9-462D-99B8-6063F0550A7A}" srcOrd="27" destOrd="0" presId="urn:microsoft.com/office/officeart/2008/layout/LinedList"/>
    <dgm:cxn modelId="{B4922DEB-2F77-4CB7-9D0F-4303C61F5C45}" type="presParOf" srcId="{DD068DB1-E1D9-462D-99B8-6063F0550A7A}" destId="{25913AF4-0513-4AE8-BBD6-8A70FE65F648}" srcOrd="0" destOrd="0" presId="urn:microsoft.com/office/officeart/2008/layout/LinedList"/>
    <dgm:cxn modelId="{E34C173F-7BF5-4BA0-A89A-96A6062228A2}" type="presParOf" srcId="{DD068DB1-E1D9-462D-99B8-6063F0550A7A}" destId="{5119AAF4-AA2A-422C-8677-403C2FF87672}" srcOrd="1" destOrd="0" presId="urn:microsoft.com/office/officeart/2008/layout/LinedList"/>
    <dgm:cxn modelId="{3EDE6AAC-4617-445E-B34B-E67B4508A63D}" type="presParOf" srcId="{7ADAED2C-D81B-4B24-9762-CA749F99441B}" destId="{CEC78E57-00A2-403F-A80F-BC021E608178}" srcOrd="28" destOrd="0" presId="urn:microsoft.com/office/officeart/2008/layout/LinedList"/>
    <dgm:cxn modelId="{C6A4D8F6-5358-420C-AFBB-F040C779BFB4}" type="presParOf" srcId="{7ADAED2C-D81B-4B24-9762-CA749F99441B}" destId="{C646B253-6EA5-48E4-8CAE-51AF815B448C}" srcOrd="29" destOrd="0" presId="urn:microsoft.com/office/officeart/2008/layout/LinedList"/>
    <dgm:cxn modelId="{5A7FB73A-AA88-40C5-8667-724E6822C929}" type="presParOf" srcId="{C646B253-6EA5-48E4-8CAE-51AF815B448C}" destId="{4E44680B-E72B-441F-AEE3-25D399B225C9}" srcOrd="0" destOrd="0" presId="urn:microsoft.com/office/officeart/2008/layout/LinedList"/>
    <dgm:cxn modelId="{14159AB0-C452-43F2-BF06-9D8525A8BD0A}" type="presParOf" srcId="{C646B253-6EA5-48E4-8CAE-51AF815B448C}" destId="{44FD3E90-D2A6-4936-8C40-5B20616E714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9CBBE7-D5A1-4EB0-8D91-56910565350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0DDA0583-F52E-4672-BED9-EE19BDF1C701}">
      <dgm:prSet phldrT="[Text]" custT="1"/>
      <dgm:spPr>
        <a:solidFill>
          <a:schemeClr val="accent6">
            <a:lumMod val="60000"/>
            <a:lumOff val="40000"/>
          </a:schemeClr>
        </a:solidFill>
      </dgm:spPr>
      <dgm:t>
        <a:bodyPr/>
        <a:lstStyle/>
        <a:p>
          <a:pPr algn="ctr"/>
          <a:r>
            <a:rPr lang="en-US" sz="1600" b="1" u="sng">
              <a:solidFill>
                <a:schemeClr val="tx1"/>
              </a:solidFill>
            </a:rPr>
            <a:t>STRENGTHS</a:t>
          </a:r>
          <a:endParaRPr lang="en-US" sz="1600" b="1">
            <a:solidFill>
              <a:schemeClr val="tx1"/>
            </a:solidFill>
          </a:endParaRPr>
        </a:p>
        <a:p>
          <a:pPr algn="l"/>
          <a:r>
            <a:rPr lang="en-US" sz="1600">
              <a:solidFill>
                <a:schemeClr val="tx1"/>
              </a:solidFill>
            </a:rPr>
            <a:t>• High yields of crop</a:t>
          </a:r>
        </a:p>
        <a:p>
          <a:pPr algn="l"/>
          <a:r>
            <a:rPr lang="en-US" sz="1600">
              <a:solidFill>
                <a:schemeClr val="tx1"/>
              </a:solidFill>
            </a:rPr>
            <a:t>• Typically, low prices
• Cheap labor in countryside
• Government support and fundings</a:t>
          </a:r>
          <a:endParaRPr lang="en-GB" sz="1600">
            <a:solidFill>
              <a:schemeClr val="tx1"/>
            </a:solidFill>
          </a:endParaRPr>
        </a:p>
      </dgm:t>
    </dgm:pt>
    <dgm:pt modelId="{2406B5DC-FCD0-4A4F-B82B-EE9DD8C7D0B3}" type="parTrans" cxnId="{8C359CA0-F815-4D45-86DF-404C1761EB26}">
      <dgm:prSet/>
      <dgm:spPr/>
      <dgm:t>
        <a:bodyPr/>
        <a:lstStyle/>
        <a:p>
          <a:endParaRPr lang="en-GB"/>
        </a:p>
      </dgm:t>
    </dgm:pt>
    <dgm:pt modelId="{1B12638B-7C51-4EA9-93C8-AD16EADF5247}" type="sibTrans" cxnId="{8C359CA0-F815-4D45-86DF-404C1761EB26}">
      <dgm:prSet/>
      <dgm:spPr/>
      <dgm:t>
        <a:bodyPr/>
        <a:lstStyle/>
        <a:p>
          <a:endParaRPr lang="en-GB"/>
        </a:p>
      </dgm:t>
    </dgm:pt>
    <dgm:pt modelId="{D4234C30-39F5-4BAD-A64D-64CC4B8BB218}">
      <dgm:prSet phldrT="[Text]" custT="1"/>
      <dgm:spPr>
        <a:solidFill>
          <a:schemeClr val="accent2">
            <a:lumMod val="40000"/>
            <a:lumOff val="60000"/>
          </a:schemeClr>
        </a:solidFill>
      </dgm:spPr>
      <dgm:t>
        <a:bodyPr/>
        <a:lstStyle/>
        <a:p>
          <a:pPr algn="ctr"/>
          <a:endParaRPr lang="en-US" sz="1600" b="1" u="sng">
            <a:solidFill>
              <a:schemeClr val="tx1"/>
            </a:solidFill>
          </a:endParaRPr>
        </a:p>
        <a:p>
          <a:pPr algn="ctr"/>
          <a:endParaRPr lang="en-US" sz="1600" b="1" u="sng">
            <a:solidFill>
              <a:schemeClr val="tx1"/>
            </a:solidFill>
          </a:endParaRPr>
        </a:p>
        <a:p>
          <a:pPr algn="ctr"/>
          <a:r>
            <a:rPr lang="en-US" sz="1600" b="1" u="sng">
              <a:solidFill>
                <a:schemeClr val="tx1"/>
              </a:solidFill>
            </a:rPr>
            <a:t>WEAKNESS</a:t>
          </a:r>
        </a:p>
        <a:p>
          <a:pPr algn="l"/>
          <a:r>
            <a:rPr lang="en-US" sz="1600">
              <a:solidFill>
                <a:schemeClr val="tx1"/>
              </a:solidFill>
            </a:rPr>
            <a:t>• Low-value addition and processing</a:t>
          </a:r>
        </a:p>
        <a:p>
          <a:pPr algn="l"/>
          <a:r>
            <a:rPr lang="en-US" sz="1600">
              <a:solidFill>
                <a:schemeClr val="tx1"/>
              </a:solidFill>
            </a:rPr>
            <a:t>• Post-harvest losses</a:t>
          </a:r>
        </a:p>
        <a:p>
          <a:pPr algn="l"/>
          <a:r>
            <a:rPr lang="en-US" sz="1600">
              <a:solidFill>
                <a:schemeClr val="tx1"/>
              </a:solidFill>
            </a:rPr>
            <a:t>• No access to modern technology</a:t>
          </a:r>
        </a:p>
        <a:p>
          <a:pPr algn="l"/>
          <a:r>
            <a:rPr lang="en-US" sz="1600">
              <a:solidFill>
                <a:schemeClr val="tx1"/>
              </a:solidFill>
            </a:rPr>
            <a:t>• Scarcity of skilled labor </a:t>
          </a:r>
          <a:endParaRPr lang="en-US" sz="1600" b="1" u="sng">
            <a:solidFill>
              <a:schemeClr val="tx1"/>
            </a:solidFill>
          </a:endParaRPr>
        </a:p>
        <a:p>
          <a:pPr algn="l"/>
          <a:endParaRPr lang="en-US" sz="1600" b="1" u="sng">
            <a:solidFill>
              <a:schemeClr val="tx1"/>
            </a:solidFill>
          </a:endParaRPr>
        </a:p>
        <a:p>
          <a:pPr algn="l"/>
          <a:endParaRPr lang="en-US" sz="1600" b="1" u="sng">
            <a:solidFill>
              <a:schemeClr val="tx1"/>
            </a:solidFill>
          </a:endParaRPr>
        </a:p>
        <a:p>
          <a:pPr algn="ctr"/>
          <a:endParaRPr lang="en-US" sz="1600" b="1" u="sng">
            <a:solidFill>
              <a:schemeClr val="tx1"/>
            </a:solidFill>
          </a:endParaRPr>
        </a:p>
      </dgm:t>
    </dgm:pt>
    <dgm:pt modelId="{91B141E8-9D26-4756-86E9-DC13DC1F4EFF}" type="parTrans" cxnId="{00A08042-321B-4A50-9427-B382E49CE8B2}">
      <dgm:prSet/>
      <dgm:spPr/>
      <dgm:t>
        <a:bodyPr/>
        <a:lstStyle/>
        <a:p>
          <a:endParaRPr lang="en-GB"/>
        </a:p>
      </dgm:t>
    </dgm:pt>
    <dgm:pt modelId="{37EAFD91-08AC-4A63-AE08-99F4AF1891D4}" type="sibTrans" cxnId="{00A08042-321B-4A50-9427-B382E49CE8B2}">
      <dgm:prSet/>
      <dgm:spPr/>
      <dgm:t>
        <a:bodyPr/>
        <a:lstStyle/>
        <a:p>
          <a:endParaRPr lang="en-GB"/>
        </a:p>
      </dgm:t>
    </dgm:pt>
    <dgm:pt modelId="{DFB19FC1-F194-4D86-990B-2BF24101D557}">
      <dgm:prSet phldrT="[Text]" custT="1"/>
      <dgm:spPr>
        <a:solidFill>
          <a:schemeClr val="accent5">
            <a:lumMod val="40000"/>
            <a:lumOff val="60000"/>
          </a:schemeClr>
        </a:solidFill>
      </dgm:spPr>
      <dgm:t>
        <a:bodyPr/>
        <a:lstStyle/>
        <a:p>
          <a:pPr algn="ctr"/>
          <a:r>
            <a:rPr lang="en-US" sz="1600" b="1" u="sng">
              <a:solidFill>
                <a:schemeClr val="tx1"/>
              </a:solidFill>
            </a:rPr>
            <a:t>THREATS</a:t>
          </a:r>
        </a:p>
        <a:p>
          <a:pPr algn="l"/>
          <a:r>
            <a:rPr lang="en-US" sz="1600">
              <a:solidFill>
                <a:schemeClr val="tx1"/>
              </a:solidFill>
            </a:rPr>
            <a:t>• Climate change</a:t>
          </a:r>
        </a:p>
        <a:p>
          <a:pPr algn="l"/>
          <a:r>
            <a:rPr lang="en-US" sz="1600">
              <a:solidFill>
                <a:schemeClr val="tx1"/>
              </a:solidFill>
            </a:rPr>
            <a:t>• Land degradation</a:t>
          </a:r>
        </a:p>
        <a:p>
          <a:pPr algn="l"/>
          <a:r>
            <a:rPr lang="en-US" sz="1600">
              <a:solidFill>
                <a:schemeClr val="tx1"/>
              </a:solidFill>
            </a:rPr>
            <a:t>• Size of land holdings </a:t>
          </a:r>
        </a:p>
        <a:p>
          <a:pPr algn="l"/>
          <a:r>
            <a:rPr lang="en-US" sz="1600">
              <a:solidFill>
                <a:schemeClr val="tx1"/>
              </a:solidFill>
            </a:rPr>
            <a:t>• Crop loss due to weeds, insects</a:t>
          </a:r>
        </a:p>
        <a:p>
          <a:pPr algn="l"/>
          <a:endParaRPr lang="en-GB" sz="1600">
            <a:solidFill>
              <a:schemeClr val="tx1"/>
            </a:solidFill>
          </a:endParaRPr>
        </a:p>
      </dgm:t>
    </dgm:pt>
    <dgm:pt modelId="{BA913A0C-5E54-49E3-B981-C953FD12EAA2}" type="parTrans" cxnId="{FD455BF3-C894-474D-AF6E-702A763BEB88}">
      <dgm:prSet/>
      <dgm:spPr/>
      <dgm:t>
        <a:bodyPr/>
        <a:lstStyle/>
        <a:p>
          <a:endParaRPr lang="en-GB"/>
        </a:p>
      </dgm:t>
    </dgm:pt>
    <dgm:pt modelId="{5DC42FB1-D3AB-415C-A950-31BB17AA2A81}" type="sibTrans" cxnId="{FD455BF3-C894-474D-AF6E-702A763BEB88}">
      <dgm:prSet/>
      <dgm:spPr/>
      <dgm:t>
        <a:bodyPr/>
        <a:lstStyle/>
        <a:p>
          <a:endParaRPr lang="en-GB"/>
        </a:p>
      </dgm:t>
    </dgm:pt>
    <dgm:pt modelId="{C2D5703C-061A-4570-A087-57A32B5A622A}">
      <dgm:prSet phldrT="[Text]" custT="1"/>
      <dgm:spPr>
        <a:solidFill>
          <a:schemeClr val="accent4">
            <a:lumMod val="40000"/>
            <a:lumOff val="60000"/>
          </a:schemeClr>
        </a:solidFill>
      </dgm:spPr>
      <dgm:t>
        <a:bodyPr/>
        <a:lstStyle/>
        <a:p>
          <a:pPr algn="ctr"/>
          <a:r>
            <a:rPr lang="en-US" sz="1600" b="1" u="sng">
              <a:solidFill>
                <a:schemeClr val="tx1"/>
              </a:solidFill>
            </a:rPr>
            <a:t>OPPORTUNITIES</a:t>
          </a:r>
          <a:endParaRPr lang="en-US" sz="1600">
            <a:solidFill>
              <a:schemeClr val="tx1"/>
            </a:solidFill>
          </a:endParaRPr>
        </a:p>
        <a:p>
          <a:pPr algn="l"/>
          <a:r>
            <a:rPr lang="en-US" sz="1600">
              <a:solidFill>
                <a:schemeClr val="tx1"/>
              </a:solidFill>
            </a:rPr>
            <a:t>• Arable land for diversified crops</a:t>
          </a:r>
        </a:p>
        <a:p>
          <a:pPr algn="l"/>
          <a:r>
            <a:rPr lang="en-US" sz="1600">
              <a:solidFill>
                <a:schemeClr val="tx1"/>
              </a:solidFill>
            </a:rPr>
            <a:t>• High demand of organic produce </a:t>
          </a:r>
        </a:p>
        <a:p>
          <a:pPr algn="l"/>
          <a:r>
            <a:rPr lang="en-US" sz="1600">
              <a:solidFill>
                <a:schemeClr val="tx1"/>
              </a:solidFill>
            </a:rPr>
            <a:t>• New retailers and food processing</a:t>
          </a:r>
        </a:p>
        <a:p>
          <a:pPr algn="l"/>
          <a:r>
            <a:rPr lang="en-US" sz="1600">
              <a:solidFill>
                <a:schemeClr val="tx1"/>
              </a:solidFill>
            </a:rPr>
            <a:t>• Agri-business</a:t>
          </a:r>
          <a:endParaRPr lang="en-GB" sz="1600">
            <a:solidFill>
              <a:schemeClr val="tx1"/>
            </a:solidFill>
          </a:endParaRPr>
        </a:p>
      </dgm:t>
    </dgm:pt>
    <dgm:pt modelId="{B8B1BD68-D142-47B0-B780-E30FA82BDBCD}" type="parTrans" cxnId="{D06C0BC6-E7C4-4D4F-98F4-E9EE5AA87CAB}">
      <dgm:prSet/>
      <dgm:spPr/>
      <dgm:t>
        <a:bodyPr/>
        <a:lstStyle/>
        <a:p>
          <a:endParaRPr lang="en-GB"/>
        </a:p>
      </dgm:t>
    </dgm:pt>
    <dgm:pt modelId="{DB92C8E4-7074-48F6-A775-020F9010B4E7}" type="sibTrans" cxnId="{D06C0BC6-E7C4-4D4F-98F4-E9EE5AA87CAB}">
      <dgm:prSet/>
      <dgm:spPr/>
      <dgm:t>
        <a:bodyPr/>
        <a:lstStyle/>
        <a:p>
          <a:endParaRPr lang="en-GB"/>
        </a:p>
      </dgm:t>
    </dgm:pt>
    <dgm:pt modelId="{46D1F929-0029-428C-9D5F-AE7ECF097038}" type="pres">
      <dgm:prSet presAssocID="{0E9CBBE7-D5A1-4EB0-8D91-569105653503}" presName="diagram" presStyleCnt="0">
        <dgm:presLayoutVars>
          <dgm:dir/>
          <dgm:resizeHandles val="exact"/>
        </dgm:presLayoutVars>
      </dgm:prSet>
      <dgm:spPr/>
    </dgm:pt>
    <dgm:pt modelId="{0D7E367F-1E63-4B30-940F-223299380E64}" type="pres">
      <dgm:prSet presAssocID="{0DDA0583-F52E-4672-BED9-EE19BDF1C701}" presName="node" presStyleLbl="node1" presStyleIdx="0" presStyleCnt="4" custLinFactNeighborX="-26" custLinFactNeighborY="-496">
        <dgm:presLayoutVars>
          <dgm:bulletEnabled val="1"/>
        </dgm:presLayoutVars>
      </dgm:prSet>
      <dgm:spPr/>
    </dgm:pt>
    <dgm:pt modelId="{12D2BC42-31AA-4007-BCEE-71AA0961D6A0}" type="pres">
      <dgm:prSet presAssocID="{1B12638B-7C51-4EA9-93C8-AD16EADF5247}" presName="sibTrans" presStyleCnt="0"/>
      <dgm:spPr/>
    </dgm:pt>
    <dgm:pt modelId="{7866E59C-3774-4D09-A2DA-C6E95CF6E354}" type="pres">
      <dgm:prSet presAssocID="{D4234C30-39F5-4BAD-A64D-64CC4B8BB218}" presName="node" presStyleLbl="node1" presStyleIdx="1" presStyleCnt="4">
        <dgm:presLayoutVars>
          <dgm:bulletEnabled val="1"/>
        </dgm:presLayoutVars>
      </dgm:prSet>
      <dgm:spPr/>
    </dgm:pt>
    <dgm:pt modelId="{EF5321AE-A001-4069-9A0A-CD07C90984EC}" type="pres">
      <dgm:prSet presAssocID="{37EAFD91-08AC-4A63-AE08-99F4AF1891D4}" presName="sibTrans" presStyleCnt="0"/>
      <dgm:spPr/>
    </dgm:pt>
    <dgm:pt modelId="{36DF9BB7-7F4C-4F4A-9D7E-090730E16B4A}" type="pres">
      <dgm:prSet presAssocID="{DFB19FC1-F194-4D86-990B-2BF24101D557}" presName="node" presStyleLbl="node1" presStyleIdx="2" presStyleCnt="4">
        <dgm:presLayoutVars>
          <dgm:bulletEnabled val="1"/>
        </dgm:presLayoutVars>
      </dgm:prSet>
      <dgm:spPr/>
    </dgm:pt>
    <dgm:pt modelId="{7523EB2B-E7E5-488D-9746-83B3D2544328}" type="pres">
      <dgm:prSet presAssocID="{5DC42FB1-D3AB-415C-A950-31BB17AA2A81}" presName="sibTrans" presStyleCnt="0"/>
      <dgm:spPr/>
    </dgm:pt>
    <dgm:pt modelId="{896B7F97-4BDD-4922-9A6C-A3C1D41968F5}" type="pres">
      <dgm:prSet presAssocID="{C2D5703C-061A-4570-A087-57A32B5A622A}" presName="node" presStyleLbl="node1" presStyleIdx="3" presStyleCnt="4" custLinFactNeighborX="640">
        <dgm:presLayoutVars>
          <dgm:bulletEnabled val="1"/>
        </dgm:presLayoutVars>
      </dgm:prSet>
      <dgm:spPr/>
    </dgm:pt>
  </dgm:ptLst>
  <dgm:cxnLst>
    <dgm:cxn modelId="{7436F700-BDC1-4E04-BBF1-0A28B7D9BDFE}" type="presOf" srcId="{D4234C30-39F5-4BAD-A64D-64CC4B8BB218}" destId="{7866E59C-3774-4D09-A2DA-C6E95CF6E354}" srcOrd="0" destOrd="0" presId="urn:microsoft.com/office/officeart/2005/8/layout/default"/>
    <dgm:cxn modelId="{DE07BA40-A930-487D-B42D-E7C72B9FC42B}" type="presOf" srcId="{C2D5703C-061A-4570-A087-57A32B5A622A}" destId="{896B7F97-4BDD-4922-9A6C-A3C1D41968F5}" srcOrd="0" destOrd="0" presId="urn:microsoft.com/office/officeart/2005/8/layout/default"/>
    <dgm:cxn modelId="{00A08042-321B-4A50-9427-B382E49CE8B2}" srcId="{0E9CBBE7-D5A1-4EB0-8D91-569105653503}" destId="{D4234C30-39F5-4BAD-A64D-64CC4B8BB218}" srcOrd="1" destOrd="0" parTransId="{91B141E8-9D26-4756-86E9-DC13DC1F4EFF}" sibTransId="{37EAFD91-08AC-4A63-AE08-99F4AF1891D4}"/>
    <dgm:cxn modelId="{94C5D74B-3F37-4B07-A8CA-9237553EA721}" type="presOf" srcId="{0DDA0583-F52E-4672-BED9-EE19BDF1C701}" destId="{0D7E367F-1E63-4B30-940F-223299380E64}" srcOrd="0" destOrd="0" presId="urn:microsoft.com/office/officeart/2005/8/layout/default"/>
    <dgm:cxn modelId="{56DA4E7E-9FA1-4C40-9C0B-65A5CFD0CF41}" type="presOf" srcId="{DFB19FC1-F194-4D86-990B-2BF24101D557}" destId="{36DF9BB7-7F4C-4F4A-9D7E-090730E16B4A}" srcOrd="0" destOrd="0" presId="urn:microsoft.com/office/officeart/2005/8/layout/default"/>
    <dgm:cxn modelId="{8C359CA0-F815-4D45-86DF-404C1761EB26}" srcId="{0E9CBBE7-D5A1-4EB0-8D91-569105653503}" destId="{0DDA0583-F52E-4672-BED9-EE19BDF1C701}" srcOrd="0" destOrd="0" parTransId="{2406B5DC-FCD0-4A4F-B82B-EE9DD8C7D0B3}" sibTransId="{1B12638B-7C51-4EA9-93C8-AD16EADF5247}"/>
    <dgm:cxn modelId="{3B5907AB-F3E1-4561-96FA-3D7CF530B995}" type="presOf" srcId="{0E9CBBE7-D5A1-4EB0-8D91-569105653503}" destId="{46D1F929-0029-428C-9D5F-AE7ECF097038}" srcOrd="0" destOrd="0" presId="urn:microsoft.com/office/officeart/2005/8/layout/default"/>
    <dgm:cxn modelId="{D06C0BC6-E7C4-4D4F-98F4-E9EE5AA87CAB}" srcId="{0E9CBBE7-D5A1-4EB0-8D91-569105653503}" destId="{C2D5703C-061A-4570-A087-57A32B5A622A}" srcOrd="3" destOrd="0" parTransId="{B8B1BD68-D142-47B0-B780-E30FA82BDBCD}" sibTransId="{DB92C8E4-7074-48F6-A775-020F9010B4E7}"/>
    <dgm:cxn modelId="{FD455BF3-C894-474D-AF6E-702A763BEB88}" srcId="{0E9CBBE7-D5A1-4EB0-8D91-569105653503}" destId="{DFB19FC1-F194-4D86-990B-2BF24101D557}" srcOrd="2" destOrd="0" parTransId="{BA913A0C-5E54-49E3-B981-C953FD12EAA2}" sibTransId="{5DC42FB1-D3AB-415C-A950-31BB17AA2A81}"/>
    <dgm:cxn modelId="{EF52FAF4-E3D6-4B96-84DA-32DC457A35E6}" type="presParOf" srcId="{46D1F929-0029-428C-9D5F-AE7ECF097038}" destId="{0D7E367F-1E63-4B30-940F-223299380E64}" srcOrd="0" destOrd="0" presId="urn:microsoft.com/office/officeart/2005/8/layout/default"/>
    <dgm:cxn modelId="{EA270529-A50E-4A5E-BFA0-30C6DDE3A0DD}" type="presParOf" srcId="{46D1F929-0029-428C-9D5F-AE7ECF097038}" destId="{12D2BC42-31AA-4007-BCEE-71AA0961D6A0}" srcOrd="1" destOrd="0" presId="urn:microsoft.com/office/officeart/2005/8/layout/default"/>
    <dgm:cxn modelId="{352C3E83-BAFC-4A3E-B1A3-5114A80D8C6F}" type="presParOf" srcId="{46D1F929-0029-428C-9D5F-AE7ECF097038}" destId="{7866E59C-3774-4D09-A2DA-C6E95CF6E354}" srcOrd="2" destOrd="0" presId="urn:microsoft.com/office/officeart/2005/8/layout/default"/>
    <dgm:cxn modelId="{E72A5E07-A020-4B2D-B3A4-F1F3FBA40F49}" type="presParOf" srcId="{46D1F929-0029-428C-9D5F-AE7ECF097038}" destId="{EF5321AE-A001-4069-9A0A-CD07C90984EC}" srcOrd="3" destOrd="0" presId="urn:microsoft.com/office/officeart/2005/8/layout/default"/>
    <dgm:cxn modelId="{2593D1D2-14D6-4615-B4F5-86BAFE2BFDEB}" type="presParOf" srcId="{46D1F929-0029-428C-9D5F-AE7ECF097038}" destId="{36DF9BB7-7F4C-4F4A-9D7E-090730E16B4A}" srcOrd="4" destOrd="0" presId="urn:microsoft.com/office/officeart/2005/8/layout/default"/>
    <dgm:cxn modelId="{C77C3995-CBF9-4A29-BCD7-0F5335018FA9}" type="presParOf" srcId="{46D1F929-0029-428C-9D5F-AE7ECF097038}" destId="{7523EB2B-E7E5-488D-9746-83B3D2544328}" srcOrd="5" destOrd="0" presId="urn:microsoft.com/office/officeart/2005/8/layout/default"/>
    <dgm:cxn modelId="{FF760B2D-1B34-4EA9-B843-D20983E504D3}" type="presParOf" srcId="{46D1F929-0029-428C-9D5F-AE7ECF097038}" destId="{896B7F97-4BDD-4922-9A6C-A3C1D41968F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5DF9C5-5F2E-453E-8E6E-283B7B2BCEBB}" type="doc">
      <dgm:prSet loTypeId="urn:microsoft.com/office/officeart/2008/layout/VerticalCurvedList" loCatId="list" qsTypeId="urn:microsoft.com/office/officeart/2005/8/quickstyle/simple3" qsCatId="simple" csTypeId="urn:microsoft.com/office/officeart/2005/8/colors/accent1_4" csCatId="accent1" phldr="1"/>
      <dgm:spPr/>
      <dgm:t>
        <a:bodyPr/>
        <a:lstStyle/>
        <a:p>
          <a:endParaRPr lang="en-US"/>
        </a:p>
      </dgm:t>
    </dgm:pt>
    <dgm:pt modelId="{B8A660F1-DF85-43DF-A69B-527FE7558B88}">
      <dgm:prSet phldrT="[Text]"/>
      <dgm:spPr/>
      <dgm:t>
        <a:bodyPr/>
        <a:lstStyle/>
        <a:p>
          <a:r>
            <a:rPr lang="en-US"/>
            <a:t>Angel Investors/Venture Capitalists</a:t>
          </a:r>
        </a:p>
      </dgm:t>
    </dgm:pt>
    <dgm:pt modelId="{AC19A651-595B-43E4-8F84-4DDAA00F5E33}" type="parTrans" cxnId="{1C21D018-9509-4907-9E60-ABAEA79C8E95}">
      <dgm:prSet/>
      <dgm:spPr/>
      <dgm:t>
        <a:bodyPr/>
        <a:lstStyle/>
        <a:p>
          <a:endParaRPr lang="en-US"/>
        </a:p>
      </dgm:t>
    </dgm:pt>
    <dgm:pt modelId="{E733A486-2001-495B-843A-750D451C1EE5}" type="sibTrans" cxnId="{1C21D018-9509-4907-9E60-ABAEA79C8E95}">
      <dgm:prSet/>
      <dgm:spPr/>
      <dgm:t>
        <a:bodyPr/>
        <a:lstStyle/>
        <a:p>
          <a:endParaRPr lang="en-US"/>
        </a:p>
      </dgm:t>
    </dgm:pt>
    <dgm:pt modelId="{5BA075FF-3D56-43D4-A5CE-A6E081A63014}">
      <dgm:prSet phldrT="[Text]"/>
      <dgm:spPr/>
      <dgm:t>
        <a:bodyPr/>
        <a:lstStyle/>
        <a:p>
          <a:r>
            <a:rPr lang="en-US"/>
            <a:t>Brand Partnerships</a:t>
          </a:r>
        </a:p>
      </dgm:t>
    </dgm:pt>
    <dgm:pt modelId="{2FC42120-460F-42D8-86A6-C7E9C1F0322F}" type="parTrans" cxnId="{8DC2D1ED-1480-4723-B684-4BEFA401E9AC}">
      <dgm:prSet/>
      <dgm:spPr/>
      <dgm:t>
        <a:bodyPr/>
        <a:lstStyle/>
        <a:p>
          <a:endParaRPr lang="en-US"/>
        </a:p>
      </dgm:t>
    </dgm:pt>
    <dgm:pt modelId="{EB0C0528-39F7-4300-A44F-951BBFC1F8DB}" type="sibTrans" cxnId="{8DC2D1ED-1480-4723-B684-4BEFA401E9AC}">
      <dgm:prSet/>
      <dgm:spPr/>
      <dgm:t>
        <a:bodyPr/>
        <a:lstStyle/>
        <a:p>
          <a:endParaRPr lang="en-US"/>
        </a:p>
      </dgm:t>
    </dgm:pt>
    <dgm:pt modelId="{50129CF1-0C2B-49A0-AA95-2285B241DEB1}">
      <dgm:prSet phldrT="[Text]"/>
      <dgm:spPr/>
      <dgm:t>
        <a:bodyPr/>
        <a:lstStyle/>
        <a:p>
          <a:r>
            <a:rPr lang="en-US"/>
            <a:t>Government Social Welfare Schemes</a:t>
          </a:r>
        </a:p>
      </dgm:t>
    </dgm:pt>
    <dgm:pt modelId="{72BF3845-01E9-44E9-B614-544E8E413C7D}" type="parTrans" cxnId="{E0C9181F-24AE-4CB8-B187-E2AA7039CE6A}">
      <dgm:prSet/>
      <dgm:spPr/>
      <dgm:t>
        <a:bodyPr/>
        <a:lstStyle/>
        <a:p>
          <a:endParaRPr lang="en-US"/>
        </a:p>
      </dgm:t>
    </dgm:pt>
    <dgm:pt modelId="{3B5C1E41-C579-4185-9FDA-489B9C625FB9}" type="sibTrans" cxnId="{E0C9181F-24AE-4CB8-B187-E2AA7039CE6A}">
      <dgm:prSet/>
      <dgm:spPr/>
      <dgm:t>
        <a:bodyPr/>
        <a:lstStyle/>
        <a:p>
          <a:endParaRPr lang="en-US"/>
        </a:p>
      </dgm:t>
    </dgm:pt>
    <dgm:pt modelId="{48BE93DF-39A8-4317-9C22-7B5EB2C34631}">
      <dgm:prSet phldrT="[Text]"/>
      <dgm:spPr/>
      <dgm:t>
        <a:bodyPr/>
        <a:lstStyle/>
        <a:p>
          <a:r>
            <a:rPr lang="en-US"/>
            <a:t>Bank Loans</a:t>
          </a:r>
        </a:p>
      </dgm:t>
    </dgm:pt>
    <dgm:pt modelId="{7510E505-1AC2-42F4-998D-73EF81789F03}" type="parTrans" cxnId="{BB72FA46-5683-4D29-BC33-ADCDF952162C}">
      <dgm:prSet/>
      <dgm:spPr/>
      <dgm:t>
        <a:bodyPr/>
        <a:lstStyle/>
        <a:p>
          <a:endParaRPr lang="en-US"/>
        </a:p>
      </dgm:t>
    </dgm:pt>
    <dgm:pt modelId="{21DBF572-483C-4184-8FFC-95A9C43AE3CC}" type="sibTrans" cxnId="{BB72FA46-5683-4D29-BC33-ADCDF952162C}">
      <dgm:prSet/>
      <dgm:spPr/>
      <dgm:t>
        <a:bodyPr/>
        <a:lstStyle/>
        <a:p>
          <a:endParaRPr lang="en-US"/>
        </a:p>
      </dgm:t>
    </dgm:pt>
    <dgm:pt modelId="{DAD91B3B-3AB4-43F8-BDF1-5D1E8439EB8A}">
      <dgm:prSet phldrT="[Text]"/>
      <dgm:spPr/>
      <dgm:t>
        <a:bodyPr/>
        <a:lstStyle/>
        <a:p>
          <a:r>
            <a:rPr lang="en-US"/>
            <a:t>Crowdfunding</a:t>
          </a:r>
        </a:p>
      </dgm:t>
    </dgm:pt>
    <dgm:pt modelId="{9917CB35-ECE7-4528-BBC4-07029FA48D89}" type="parTrans" cxnId="{B14F3A24-3B2E-4FC8-86B9-DFCF426EF871}">
      <dgm:prSet/>
      <dgm:spPr/>
      <dgm:t>
        <a:bodyPr/>
        <a:lstStyle/>
        <a:p>
          <a:endParaRPr lang="en-US"/>
        </a:p>
      </dgm:t>
    </dgm:pt>
    <dgm:pt modelId="{FF318759-E87A-469D-A6E0-27AAC058C6EB}" type="sibTrans" cxnId="{B14F3A24-3B2E-4FC8-86B9-DFCF426EF871}">
      <dgm:prSet/>
      <dgm:spPr/>
      <dgm:t>
        <a:bodyPr/>
        <a:lstStyle/>
        <a:p>
          <a:endParaRPr lang="en-US"/>
        </a:p>
      </dgm:t>
    </dgm:pt>
    <dgm:pt modelId="{EEEC5F89-574C-4412-ACC2-8B4D7D91BD6E}">
      <dgm:prSet phldrT="[Text]"/>
      <dgm:spPr/>
      <dgm:t>
        <a:bodyPr/>
        <a:lstStyle/>
        <a:p>
          <a:r>
            <a:rPr lang="en-US"/>
            <a:t>Celebrities</a:t>
          </a:r>
        </a:p>
      </dgm:t>
    </dgm:pt>
    <dgm:pt modelId="{9E6C7E0A-45AD-4948-AE4E-F59F1E7C65EB}" type="parTrans" cxnId="{2473420F-45CB-42A3-94B9-5F9A423CA378}">
      <dgm:prSet/>
      <dgm:spPr/>
      <dgm:t>
        <a:bodyPr/>
        <a:lstStyle/>
        <a:p>
          <a:endParaRPr lang="en-US"/>
        </a:p>
      </dgm:t>
    </dgm:pt>
    <dgm:pt modelId="{7470F27F-F8A9-4D3B-9594-CE3A843905C0}" type="sibTrans" cxnId="{2473420F-45CB-42A3-94B9-5F9A423CA378}">
      <dgm:prSet/>
      <dgm:spPr/>
      <dgm:t>
        <a:bodyPr/>
        <a:lstStyle/>
        <a:p>
          <a:endParaRPr lang="en-US"/>
        </a:p>
      </dgm:t>
    </dgm:pt>
    <dgm:pt modelId="{67BECCB6-7993-4FB8-BE31-2A9DD1E4D5D1}" type="pres">
      <dgm:prSet presAssocID="{315DF9C5-5F2E-453E-8E6E-283B7B2BCEBB}" presName="Name0" presStyleCnt="0">
        <dgm:presLayoutVars>
          <dgm:chMax val="7"/>
          <dgm:chPref val="7"/>
          <dgm:dir/>
        </dgm:presLayoutVars>
      </dgm:prSet>
      <dgm:spPr/>
    </dgm:pt>
    <dgm:pt modelId="{C7B5DFFE-EA2F-41FF-9ACC-95FA16C22B2A}" type="pres">
      <dgm:prSet presAssocID="{315DF9C5-5F2E-453E-8E6E-283B7B2BCEBB}" presName="Name1" presStyleCnt="0"/>
      <dgm:spPr/>
    </dgm:pt>
    <dgm:pt modelId="{3170327B-5B72-4504-B4C8-67C0E8B4AC9A}" type="pres">
      <dgm:prSet presAssocID="{315DF9C5-5F2E-453E-8E6E-283B7B2BCEBB}" presName="cycle" presStyleCnt="0"/>
      <dgm:spPr/>
    </dgm:pt>
    <dgm:pt modelId="{BDC256F2-6F51-494D-B91F-7DAB06EA3467}" type="pres">
      <dgm:prSet presAssocID="{315DF9C5-5F2E-453E-8E6E-283B7B2BCEBB}" presName="srcNode" presStyleLbl="node1" presStyleIdx="0" presStyleCnt="6"/>
      <dgm:spPr/>
    </dgm:pt>
    <dgm:pt modelId="{223A3008-8FAE-4F6F-91DB-67518020568E}" type="pres">
      <dgm:prSet presAssocID="{315DF9C5-5F2E-453E-8E6E-283B7B2BCEBB}" presName="conn" presStyleLbl="parChTrans1D2" presStyleIdx="0" presStyleCnt="1"/>
      <dgm:spPr/>
    </dgm:pt>
    <dgm:pt modelId="{7FB6C5B9-2C7B-4E6F-B09B-259AA9A4000B}" type="pres">
      <dgm:prSet presAssocID="{315DF9C5-5F2E-453E-8E6E-283B7B2BCEBB}" presName="extraNode" presStyleLbl="node1" presStyleIdx="0" presStyleCnt="6"/>
      <dgm:spPr/>
    </dgm:pt>
    <dgm:pt modelId="{ED0AF99E-35CA-4F7B-8A8E-CD2028A31027}" type="pres">
      <dgm:prSet presAssocID="{315DF9C5-5F2E-453E-8E6E-283B7B2BCEBB}" presName="dstNode" presStyleLbl="node1" presStyleIdx="0" presStyleCnt="6"/>
      <dgm:spPr/>
    </dgm:pt>
    <dgm:pt modelId="{96BB557F-A493-425F-8B9B-A7811D838959}" type="pres">
      <dgm:prSet presAssocID="{B8A660F1-DF85-43DF-A69B-527FE7558B88}" presName="text_1" presStyleLbl="node1" presStyleIdx="0" presStyleCnt="6">
        <dgm:presLayoutVars>
          <dgm:bulletEnabled val="1"/>
        </dgm:presLayoutVars>
      </dgm:prSet>
      <dgm:spPr/>
    </dgm:pt>
    <dgm:pt modelId="{E90B9DE2-1D64-45BE-B712-EDAF4B0AC93A}" type="pres">
      <dgm:prSet presAssocID="{B8A660F1-DF85-43DF-A69B-527FE7558B88}" presName="accent_1" presStyleCnt="0"/>
      <dgm:spPr/>
    </dgm:pt>
    <dgm:pt modelId="{70C01D68-6077-4E86-8EB9-8090B08A1301}" type="pres">
      <dgm:prSet presAssocID="{B8A660F1-DF85-43DF-A69B-527FE7558B88}" presName="accentRepeatNode" presStyleLbl="solidFgAcc1" presStyleIdx="0" presStyleCnt="6"/>
      <dgm:spPr/>
    </dgm:pt>
    <dgm:pt modelId="{3D9A06FD-A321-43C5-8FAF-D187986E54E5}" type="pres">
      <dgm:prSet presAssocID="{5BA075FF-3D56-43D4-A5CE-A6E081A63014}" presName="text_2" presStyleLbl="node1" presStyleIdx="1" presStyleCnt="6">
        <dgm:presLayoutVars>
          <dgm:bulletEnabled val="1"/>
        </dgm:presLayoutVars>
      </dgm:prSet>
      <dgm:spPr/>
    </dgm:pt>
    <dgm:pt modelId="{9D937DF5-99CF-42B9-8AC2-5B4DD6E5E0E4}" type="pres">
      <dgm:prSet presAssocID="{5BA075FF-3D56-43D4-A5CE-A6E081A63014}" presName="accent_2" presStyleCnt="0"/>
      <dgm:spPr/>
    </dgm:pt>
    <dgm:pt modelId="{CABD9258-028A-4B54-A421-D39F9DB3DA41}" type="pres">
      <dgm:prSet presAssocID="{5BA075FF-3D56-43D4-A5CE-A6E081A63014}" presName="accentRepeatNode" presStyleLbl="solidFgAcc1" presStyleIdx="1" presStyleCnt="6"/>
      <dgm:spPr/>
    </dgm:pt>
    <dgm:pt modelId="{F5FB5CFA-CF28-456F-9264-651E5EA00167}" type="pres">
      <dgm:prSet presAssocID="{50129CF1-0C2B-49A0-AA95-2285B241DEB1}" presName="text_3" presStyleLbl="node1" presStyleIdx="2" presStyleCnt="6">
        <dgm:presLayoutVars>
          <dgm:bulletEnabled val="1"/>
        </dgm:presLayoutVars>
      </dgm:prSet>
      <dgm:spPr/>
    </dgm:pt>
    <dgm:pt modelId="{5B2D3302-D4D3-4721-A9DF-8D643DC6D185}" type="pres">
      <dgm:prSet presAssocID="{50129CF1-0C2B-49A0-AA95-2285B241DEB1}" presName="accent_3" presStyleCnt="0"/>
      <dgm:spPr/>
    </dgm:pt>
    <dgm:pt modelId="{2B2F6688-A90F-4E12-B597-F63F6141CDAA}" type="pres">
      <dgm:prSet presAssocID="{50129CF1-0C2B-49A0-AA95-2285B241DEB1}" presName="accentRepeatNode" presStyleLbl="solidFgAcc1" presStyleIdx="2" presStyleCnt="6"/>
      <dgm:spPr/>
    </dgm:pt>
    <dgm:pt modelId="{E2F5AD37-CE16-4A75-93CD-51F977D48ABF}" type="pres">
      <dgm:prSet presAssocID="{48BE93DF-39A8-4317-9C22-7B5EB2C34631}" presName="text_4" presStyleLbl="node1" presStyleIdx="3" presStyleCnt="6">
        <dgm:presLayoutVars>
          <dgm:bulletEnabled val="1"/>
        </dgm:presLayoutVars>
      </dgm:prSet>
      <dgm:spPr/>
    </dgm:pt>
    <dgm:pt modelId="{F7EA0E3A-D542-48AC-9E9F-B6E5CA26439A}" type="pres">
      <dgm:prSet presAssocID="{48BE93DF-39A8-4317-9C22-7B5EB2C34631}" presName="accent_4" presStyleCnt="0"/>
      <dgm:spPr/>
    </dgm:pt>
    <dgm:pt modelId="{20D42757-8993-4D02-B56E-3BFFC9798EC2}" type="pres">
      <dgm:prSet presAssocID="{48BE93DF-39A8-4317-9C22-7B5EB2C34631}" presName="accentRepeatNode" presStyleLbl="solidFgAcc1" presStyleIdx="3" presStyleCnt="6"/>
      <dgm:spPr/>
    </dgm:pt>
    <dgm:pt modelId="{4B337C4E-5C02-483B-B7C0-1EEA31BD3B17}" type="pres">
      <dgm:prSet presAssocID="{DAD91B3B-3AB4-43F8-BDF1-5D1E8439EB8A}" presName="text_5" presStyleLbl="node1" presStyleIdx="4" presStyleCnt="6">
        <dgm:presLayoutVars>
          <dgm:bulletEnabled val="1"/>
        </dgm:presLayoutVars>
      </dgm:prSet>
      <dgm:spPr/>
    </dgm:pt>
    <dgm:pt modelId="{C5183F65-8AE8-4DA7-8E78-6B6B34153432}" type="pres">
      <dgm:prSet presAssocID="{DAD91B3B-3AB4-43F8-BDF1-5D1E8439EB8A}" presName="accent_5" presStyleCnt="0"/>
      <dgm:spPr/>
    </dgm:pt>
    <dgm:pt modelId="{851B9BDA-7AA3-4E8B-B191-922F65C41192}" type="pres">
      <dgm:prSet presAssocID="{DAD91B3B-3AB4-43F8-BDF1-5D1E8439EB8A}" presName="accentRepeatNode" presStyleLbl="solidFgAcc1" presStyleIdx="4" presStyleCnt="6"/>
      <dgm:spPr/>
    </dgm:pt>
    <dgm:pt modelId="{750B0A83-D936-4E29-AF98-348B2641748A}" type="pres">
      <dgm:prSet presAssocID="{EEEC5F89-574C-4412-ACC2-8B4D7D91BD6E}" presName="text_6" presStyleLbl="node1" presStyleIdx="5" presStyleCnt="6">
        <dgm:presLayoutVars>
          <dgm:bulletEnabled val="1"/>
        </dgm:presLayoutVars>
      </dgm:prSet>
      <dgm:spPr/>
    </dgm:pt>
    <dgm:pt modelId="{6DED63EB-6594-42B7-9DAE-ED067562CC4D}" type="pres">
      <dgm:prSet presAssocID="{EEEC5F89-574C-4412-ACC2-8B4D7D91BD6E}" presName="accent_6" presStyleCnt="0"/>
      <dgm:spPr/>
    </dgm:pt>
    <dgm:pt modelId="{2F246940-B5F8-40E4-99C2-2C43159945FF}" type="pres">
      <dgm:prSet presAssocID="{EEEC5F89-574C-4412-ACC2-8B4D7D91BD6E}" presName="accentRepeatNode" presStyleLbl="solidFgAcc1" presStyleIdx="5" presStyleCnt="6"/>
      <dgm:spPr/>
    </dgm:pt>
  </dgm:ptLst>
  <dgm:cxnLst>
    <dgm:cxn modelId="{2473420F-45CB-42A3-94B9-5F9A423CA378}" srcId="{315DF9C5-5F2E-453E-8E6E-283B7B2BCEBB}" destId="{EEEC5F89-574C-4412-ACC2-8B4D7D91BD6E}" srcOrd="5" destOrd="0" parTransId="{9E6C7E0A-45AD-4948-AE4E-F59F1E7C65EB}" sibTransId="{7470F27F-F8A9-4D3B-9594-CE3A843905C0}"/>
    <dgm:cxn modelId="{1C21D018-9509-4907-9E60-ABAEA79C8E95}" srcId="{315DF9C5-5F2E-453E-8E6E-283B7B2BCEBB}" destId="{B8A660F1-DF85-43DF-A69B-527FE7558B88}" srcOrd="0" destOrd="0" parTransId="{AC19A651-595B-43E4-8F84-4DDAA00F5E33}" sibTransId="{E733A486-2001-495B-843A-750D451C1EE5}"/>
    <dgm:cxn modelId="{E0C9181F-24AE-4CB8-B187-E2AA7039CE6A}" srcId="{315DF9C5-5F2E-453E-8E6E-283B7B2BCEBB}" destId="{50129CF1-0C2B-49A0-AA95-2285B241DEB1}" srcOrd="2" destOrd="0" parTransId="{72BF3845-01E9-44E9-B614-544E8E413C7D}" sibTransId="{3B5C1E41-C579-4185-9FDA-489B9C625FB9}"/>
    <dgm:cxn modelId="{B14F3A24-3B2E-4FC8-86B9-DFCF426EF871}" srcId="{315DF9C5-5F2E-453E-8E6E-283B7B2BCEBB}" destId="{DAD91B3B-3AB4-43F8-BDF1-5D1E8439EB8A}" srcOrd="4" destOrd="0" parTransId="{9917CB35-ECE7-4528-BBC4-07029FA48D89}" sibTransId="{FF318759-E87A-469D-A6E0-27AAC058C6EB}"/>
    <dgm:cxn modelId="{1AFFCC25-D393-4892-BD1D-0A7B44716240}" type="presOf" srcId="{50129CF1-0C2B-49A0-AA95-2285B241DEB1}" destId="{F5FB5CFA-CF28-456F-9264-651E5EA00167}" srcOrd="0" destOrd="0" presId="urn:microsoft.com/office/officeart/2008/layout/VerticalCurvedList"/>
    <dgm:cxn modelId="{61DF362E-33C9-46F8-99FB-F7B8EA7152DE}" type="presOf" srcId="{5BA075FF-3D56-43D4-A5CE-A6E081A63014}" destId="{3D9A06FD-A321-43C5-8FAF-D187986E54E5}" srcOrd="0" destOrd="0" presId="urn:microsoft.com/office/officeart/2008/layout/VerticalCurvedList"/>
    <dgm:cxn modelId="{FC2B6B3A-B120-4052-A894-7C92DF2C858F}" type="presOf" srcId="{315DF9C5-5F2E-453E-8E6E-283B7B2BCEBB}" destId="{67BECCB6-7993-4FB8-BE31-2A9DD1E4D5D1}" srcOrd="0" destOrd="0" presId="urn:microsoft.com/office/officeart/2008/layout/VerticalCurvedList"/>
    <dgm:cxn modelId="{BB72FA46-5683-4D29-BC33-ADCDF952162C}" srcId="{315DF9C5-5F2E-453E-8E6E-283B7B2BCEBB}" destId="{48BE93DF-39A8-4317-9C22-7B5EB2C34631}" srcOrd="3" destOrd="0" parTransId="{7510E505-1AC2-42F4-998D-73EF81789F03}" sibTransId="{21DBF572-483C-4184-8FFC-95A9C43AE3CC}"/>
    <dgm:cxn modelId="{D687AE92-5B54-4FFF-9619-128622AC80AC}" type="presOf" srcId="{E733A486-2001-495B-843A-750D451C1EE5}" destId="{223A3008-8FAE-4F6F-91DB-67518020568E}" srcOrd="0" destOrd="0" presId="urn:microsoft.com/office/officeart/2008/layout/VerticalCurvedList"/>
    <dgm:cxn modelId="{EE22C2B3-BE52-4CA0-9AA2-10AC1F29B47F}" type="presOf" srcId="{DAD91B3B-3AB4-43F8-BDF1-5D1E8439EB8A}" destId="{4B337C4E-5C02-483B-B7C0-1EEA31BD3B17}" srcOrd="0" destOrd="0" presId="urn:microsoft.com/office/officeart/2008/layout/VerticalCurvedList"/>
    <dgm:cxn modelId="{C51A87CF-9E42-43B4-8CD8-6E7DE242F3D1}" type="presOf" srcId="{48BE93DF-39A8-4317-9C22-7B5EB2C34631}" destId="{E2F5AD37-CE16-4A75-93CD-51F977D48ABF}" srcOrd="0" destOrd="0" presId="urn:microsoft.com/office/officeart/2008/layout/VerticalCurvedList"/>
    <dgm:cxn modelId="{C24B96D2-193F-4338-9894-D084477CEB6B}" type="presOf" srcId="{EEEC5F89-574C-4412-ACC2-8B4D7D91BD6E}" destId="{750B0A83-D936-4E29-AF98-348B2641748A}" srcOrd="0" destOrd="0" presId="urn:microsoft.com/office/officeart/2008/layout/VerticalCurvedList"/>
    <dgm:cxn modelId="{8DC2D1ED-1480-4723-B684-4BEFA401E9AC}" srcId="{315DF9C5-5F2E-453E-8E6E-283B7B2BCEBB}" destId="{5BA075FF-3D56-43D4-A5CE-A6E081A63014}" srcOrd="1" destOrd="0" parTransId="{2FC42120-460F-42D8-86A6-C7E9C1F0322F}" sibTransId="{EB0C0528-39F7-4300-A44F-951BBFC1F8DB}"/>
    <dgm:cxn modelId="{36F6E9F7-5EFF-4096-84AC-86EEF81DC5D4}" type="presOf" srcId="{B8A660F1-DF85-43DF-A69B-527FE7558B88}" destId="{96BB557F-A493-425F-8B9B-A7811D838959}" srcOrd="0" destOrd="0" presId="urn:microsoft.com/office/officeart/2008/layout/VerticalCurvedList"/>
    <dgm:cxn modelId="{B102CAF3-532C-4425-A449-B03E89656CFC}" type="presParOf" srcId="{67BECCB6-7993-4FB8-BE31-2A9DD1E4D5D1}" destId="{C7B5DFFE-EA2F-41FF-9ACC-95FA16C22B2A}" srcOrd="0" destOrd="0" presId="urn:microsoft.com/office/officeart/2008/layout/VerticalCurvedList"/>
    <dgm:cxn modelId="{E14C190B-27E1-41B3-AA0F-CFA50D323280}" type="presParOf" srcId="{C7B5DFFE-EA2F-41FF-9ACC-95FA16C22B2A}" destId="{3170327B-5B72-4504-B4C8-67C0E8B4AC9A}" srcOrd="0" destOrd="0" presId="urn:microsoft.com/office/officeart/2008/layout/VerticalCurvedList"/>
    <dgm:cxn modelId="{E01E71D1-5408-49FC-BEA1-C26940014922}" type="presParOf" srcId="{3170327B-5B72-4504-B4C8-67C0E8B4AC9A}" destId="{BDC256F2-6F51-494D-B91F-7DAB06EA3467}" srcOrd="0" destOrd="0" presId="urn:microsoft.com/office/officeart/2008/layout/VerticalCurvedList"/>
    <dgm:cxn modelId="{8A01CBF4-299E-43D3-B8AE-BFA263CCA6CB}" type="presParOf" srcId="{3170327B-5B72-4504-B4C8-67C0E8B4AC9A}" destId="{223A3008-8FAE-4F6F-91DB-67518020568E}" srcOrd="1" destOrd="0" presId="urn:microsoft.com/office/officeart/2008/layout/VerticalCurvedList"/>
    <dgm:cxn modelId="{477B0AD8-C679-4C6F-B992-F7D58FD67C5F}" type="presParOf" srcId="{3170327B-5B72-4504-B4C8-67C0E8B4AC9A}" destId="{7FB6C5B9-2C7B-4E6F-B09B-259AA9A4000B}" srcOrd="2" destOrd="0" presId="urn:microsoft.com/office/officeart/2008/layout/VerticalCurvedList"/>
    <dgm:cxn modelId="{75E46BE6-DFE8-495B-88F6-2CB75590A8CB}" type="presParOf" srcId="{3170327B-5B72-4504-B4C8-67C0E8B4AC9A}" destId="{ED0AF99E-35CA-4F7B-8A8E-CD2028A31027}" srcOrd="3" destOrd="0" presId="urn:microsoft.com/office/officeart/2008/layout/VerticalCurvedList"/>
    <dgm:cxn modelId="{DFA2C616-9F1E-4D51-85A1-9664414DC92A}" type="presParOf" srcId="{C7B5DFFE-EA2F-41FF-9ACC-95FA16C22B2A}" destId="{96BB557F-A493-425F-8B9B-A7811D838959}" srcOrd="1" destOrd="0" presId="urn:microsoft.com/office/officeart/2008/layout/VerticalCurvedList"/>
    <dgm:cxn modelId="{8C173C53-25FD-4423-AFA7-A14572EF5ED6}" type="presParOf" srcId="{C7B5DFFE-EA2F-41FF-9ACC-95FA16C22B2A}" destId="{E90B9DE2-1D64-45BE-B712-EDAF4B0AC93A}" srcOrd="2" destOrd="0" presId="urn:microsoft.com/office/officeart/2008/layout/VerticalCurvedList"/>
    <dgm:cxn modelId="{D2FFE668-D439-431D-9868-931B9A51EC2F}" type="presParOf" srcId="{E90B9DE2-1D64-45BE-B712-EDAF4B0AC93A}" destId="{70C01D68-6077-4E86-8EB9-8090B08A1301}" srcOrd="0" destOrd="0" presId="urn:microsoft.com/office/officeart/2008/layout/VerticalCurvedList"/>
    <dgm:cxn modelId="{4C7FE738-4E26-43FC-B0A0-3332032B9C87}" type="presParOf" srcId="{C7B5DFFE-EA2F-41FF-9ACC-95FA16C22B2A}" destId="{3D9A06FD-A321-43C5-8FAF-D187986E54E5}" srcOrd="3" destOrd="0" presId="urn:microsoft.com/office/officeart/2008/layout/VerticalCurvedList"/>
    <dgm:cxn modelId="{8EAFD5B4-4A66-4525-834A-65D843F893EB}" type="presParOf" srcId="{C7B5DFFE-EA2F-41FF-9ACC-95FA16C22B2A}" destId="{9D937DF5-99CF-42B9-8AC2-5B4DD6E5E0E4}" srcOrd="4" destOrd="0" presId="urn:microsoft.com/office/officeart/2008/layout/VerticalCurvedList"/>
    <dgm:cxn modelId="{02AF9AEC-734E-435D-81E3-D4B8826ED577}" type="presParOf" srcId="{9D937DF5-99CF-42B9-8AC2-5B4DD6E5E0E4}" destId="{CABD9258-028A-4B54-A421-D39F9DB3DA41}" srcOrd="0" destOrd="0" presId="urn:microsoft.com/office/officeart/2008/layout/VerticalCurvedList"/>
    <dgm:cxn modelId="{CA63BC52-4835-4406-B64E-CD4C149340E0}" type="presParOf" srcId="{C7B5DFFE-EA2F-41FF-9ACC-95FA16C22B2A}" destId="{F5FB5CFA-CF28-456F-9264-651E5EA00167}" srcOrd="5" destOrd="0" presId="urn:microsoft.com/office/officeart/2008/layout/VerticalCurvedList"/>
    <dgm:cxn modelId="{96F60165-48F4-40AC-A5E0-A3A6AC1BD16D}" type="presParOf" srcId="{C7B5DFFE-EA2F-41FF-9ACC-95FA16C22B2A}" destId="{5B2D3302-D4D3-4721-A9DF-8D643DC6D185}" srcOrd="6" destOrd="0" presId="urn:microsoft.com/office/officeart/2008/layout/VerticalCurvedList"/>
    <dgm:cxn modelId="{A5300B4C-2412-471A-8E99-6F59F99A9513}" type="presParOf" srcId="{5B2D3302-D4D3-4721-A9DF-8D643DC6D185}" destId="{2B2F6688-A90F-4E12-B597-F63F6141CDAA}" srcOrd="0" destOrd="0" presId="urn:microsoft.com/office/officeart/2008/layout/VerticalCurvedList"/>
    <dgm:cxn modelId="{3B903053-5934-40AB-B35E-28FA260A15F2}" type="presParOf" srcId="{C7B5DFFE-EA2F-41FF-9ACC-95FA16C22B2A}" destId="{E2F5AD37-CE16-4A75-93CD-51F977D48ABF}" srcOrd="7" destOrd="0" presId="urn:microsoft.com/office/officeart/2008/layout/VerticalCurvedList"/>
    <dgm:cxn modelId="{736D5A52-678C-422B-B304-11939D0C0BBE}" type="presParOf" srcId="{C7B5DFFE-EA2F-41FF-9ACC-95FA16C22B2A}" destId="{F7EA0E3A-D542-48AC-9E9F-B6E5CA26439A}" srcOrd="8" destOrd="0" presId="urn:microsoft.com/office/officeart/2008/layout/VerticalCurvedList"/>
    <dgm:cxn modelId="{A99677D2-F777-4E79-A179-045E58A03354}" type="presParOf" srcId="{F7EA0E3A-D542-48AC-9E9F-B6E5CA26439A}" destId="{20D42757-8993-4D02-B56E-3BFFC9798EC2}" srcOrd="0" destOrd="0" presId="urn:microsoft.com/office/officeart/2008/layout/VerticalCurvedList"/>
    <dgm:cxn modelId="{8D156277-B765-46CC-A70D-22115975283D}" type="presParOf" srcId="{C7B5DFFE-EA2F-41FF-9ACC-95FA16C22B2A}" destId="{4B337C4E-5C02-483B-B7C0-1EEA31BD3B17}" srcOrd="9" destOrd="0" presId="urn:microsoft.com/office/officeart/2008/layout/VerticalCurvedList"/>
    <dgm:cxn modelId="{A7A9E744-4299-4864-990F-3F93C7D2E93F}" type="presParOf" srcId="{C7B5DFFE-EA2F-41FF-9ACC-95FA16C22B2A}" destId="{C5183F65-8AE8-4DA7-8E78-6B6B34153432}" srcOrd="10" destOrd="0" presId="urn:microsoft.com/office/officeart/2008/layout/VerticalCurvedList"/>
    <dgm:cxn modelId="{8B9D866E-4865-4FBF-8AA8-052C8581E31F}" type="presParOf" srcId="{C5183F65-8AE8-4DA7-8E78-6B6B34153432}" destId="{851B9BDA-7AA3-4E8B-B191-922F65C41192}" srcOrd="0" destOrd="0" presId="urn:microsoft.com/office/officeart/2008/layout/VerticalCurvedList"/>
    <dgm:cxn modelId="{83E61977-A6AF-463C-8602-7B24DC62A3CF}" type="presParOf" srcId="{C7B5DFFE-EA2F-41FF-9ACC-95FA16C22B2A}" destId="{750B0A83-D936-4E29-AF98-348B2641748A}" srcOrd="11" destOrd="0" presId="urn:microsoft.com/office/officeart/2008/layout/VerticalCurvedList"/>
    <dgm:cxn modelId="{73B73253-1BCA-49FB-8AA5-610A6FC02CC8}" type="presParOf" srcId="{C7B5DFFE-EA2F-41FF-9ACC-95FA16C22B2A}" destId="{6DED63EB-6594-42B7-9DAE-ED067562CC4D}" srcOrd="12" destOrd="0" presId="urn:microsoft.com/office/officeart/2008/layout/VerticalCurvedList"/>
    <dgm:cxn modelId="{FADDBA29-FDFC-435A-8A78-FFF80B63FC46}" type="presParOf" srcId="{6DED63EB-6594-42B7-9DAE-ED067562CC4D}" destId="{2F246940-B5F8-40E4-99C2-2C43159945F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3C6690-AB84-4740-BF14-6F835689F613}" type="doc">
      <dgm:prSet loTypeId="urn:microsoft.com/office/officeart/2005/8/layout/hProcess4" loCatId="process" qsTypeId="urn:microsoft.com/office/officeart/2005/8/quickstyle/simple2" qsCatId="simple" csTypeId="urn:microsoft.com/office/officeart/2005/8/colors/accent6_1" csCatId="accent6" phldr="1"/>
      <dgm:spPr/>
      <dgm:t>
        <a:bodyPr/>
        <a:lstStyle/>
        <a:p>
          <a:endParaRPr lang="en-US"/>
        </a:p>
      </dgm:t>
    </dgm:pt>
    <dgm:pt modelId="{4171A8FE-60AB-48AD-A35B-1FAB52B8D6D4}">
      <dgm:prSet phldrT="[Text]" custT="1"/>
      <dgm:spPr>
        <a:solidFill>
          <a:schemeClr val="accent6">
            <a:lumMod val="60000"/>
            <a:lumOff val="40000"/>
          </a:schemeClr>
        </a:solidFill>
      </dgm:spPr>
      <dgm:t>
        <a:bodyPr/>
        <a:lstStyle/>
        <a:p>
          <a:r>
            <a:rPr lang="en-US" sz="2800" b="1"/>
            <a:t>Research</a:t>
          </a:r>
          <a:endParaRPr lang="en-US" sz="2400" b="1"/>
        </a:p>
      </dgm:t>
    </dgm:pt>
    <dgm:pt modelId="{F89DF838-852D-4AD1-9842-E23F66387283}" type="parTrans" cxnId="{7F09FAEF-AB54-49EC-8360-52DFC3DD802B}">
      <dgm:prSet/>
      <dgm:spPr/>
      <dgm:t>
        <a:bodyPr/>
        <a:lstStyle/>
        <a:p>
          <a:endParaRPr lang="en-US"/>
        </a:p>
      </dgm:t>
    </dgm:pt>
    <dgm:pt modelId="{21F0E052-D936-4EB6-A65A-B6E9B66CAE9B}" type="sibTrans" cxnId="{7F09FAEF-AB54-49EC-8360-52DFC3DD802B}">
      <dgm:prSet/>
      <dgm:spPr/>
      <dgm:t>
        <a:bodyPr/>
        <a:lstStyle/>
        <a:p>
          <a:endParaRPr lang="en-US"/>
        </a:p>
      </dgm:t>
    </dgm:pt>
    <dgm:pt modelId="{D2237E7F-DA22-493F-A969-5408FFEF1862}">
      <dgm:prSet phldrT="[Text]" custT="1"/>
      <dgm:spPr/>
      <dgm:t>
        <a:bodyPr/>
        <a:lstStyle/>
        <a:p>
          <a:r>
            <a:rPr lang="en-US" sz="2400"/>
            <a:t>Analyze</a:t>
          </a:r>
        </a:p>
      </dgm:t>
    </dgm:pt>
    <dgm:pt modelId="{8A013BC2-AF68-444F-ACD4-628E4B04A7FC}" type="parTrans" cxnId="{96A40CFC-3303-42EA-B3C8-3FD506E13604}">
      <dgm:prSet/>
      <dgm:spPr/>
      <dgm:t>
        <a:bodyPr/>
        <a:lstStyle/>
        <a:p>
          <a:endParaRPr lang="en-US"/>
        </a:p>
      </dgm:t>
    </dgm:pt>
    <dgm:pt modelId="{AAEC413D-CAEA-4D58-9C22-BC52F8942D20}" type="sibTrans" cxnId="{96A40CFC-3303-42EA-B3C8-3FD506E13604}">
      <dgm:prSet/>
      <dgm:spPr/>
      <dgm:t>
        <a:bodyPr/>
        <a:lstStyle/>
        <a:p>
          <a:endParaRPr lang="en-US"/>
        </a:p>
      </dgm:t>
    </dgm:pt>
    <dgm:pt modelId="{65758725-E5A9-4D32-9E45-A6FEEF38EEF1}">
      <dgm:prSet phldrT="[Text]" custT="1"/>
      <dgm:spPr>
        <a:solidFill>
          <a:schemeClr val="accent6">
            <a:lumMod val="60000"/>
            <a:lumOff val="40000"/>
          </a:schemeClr>
        </a:solidFill>
      </dgm:spPr>
      <dgm:t>
        <a:bodyPr/>
        <a:lstStyle/>
        <a:p>
          <a:r>
            <a:rPr lang="en-US" sz="2800" b="1"/>
            <a:t>Planning </a:t>
          </a:r>
          <a:endParaRPr lang="en-US" sz="2400" b="1"/>
        </a:p>
      </dgm:t>
    </dgm:pt>
    <dgm:pt modelId="{BE314D55-FA7A-4113-85BB-27D2C09BAD4F}" type="parTrans" cxnId="{BE3B163C-F3CD-4BE5-A087-983BCEA45F0F}">
      <dgm:prSet/>
      <dgm:spPr/>
      <dgm:t>
        <a:bodyPr/>
        <a:lstStyle/>
        <a:p>
          <a:endParaRPr lang="en-US"/>
        </a:p>
      </dgm:t>
    </dgm:pt>
    <dgm:pt modelId="{2FD71FA4-993B-4FA9-8641-69DFDB76713C}" type="sibTrans" cxnId="{BE3B163C-F3CD-4BE5-A087-983BCEA45F0F}">
      <dgm:prSet/>
      <dgm:spPr/>
      <dgm:t>
        <a:bodyPr/>
        <a:lstStyle/>
        <a:p>
          <a:endParaRPr lang="en-US"/>
        </a:p>
      </dgm:t>
    </dgm:pt>
    <dgm:pt modelId="{8286471A-3EB2-4D6B-958A-54445157F7AA}">
      <dgm:prSet phldrT="[Text]" custT="1"/>
      <dgm:spPr/>
      <dgm:t>
        <a:bodyPr/>
        <a:lstStyle/>
        <a:p>
          <a:r>
            <a:rPr lang="en-US" sz="2400"/>
            <a:t>Implement</a:t>
          </a:r>
        </a:p>
      </dgm:t>
    </dgm:pt>
    <dgm:pt modelId="{6A4072D0-B859-40EA-8EBD-92E53B12AB96}" type="parTrans" cxnId="{288842B2-75C1-4EBB-A29E-B34BECF8DF5F}">
      <dgm:prSet/>
      <dgm:spPr/>
      <dgm:t>
        <a:bodyPr/>
        <a:lstStyle/>
        <a:p>
          <a:endParaRPr lang="en-US"/>
        </a:p>
      </dgm:t>
    </dgm:pt>
    <dgm:pt modelId="{FEE1AA49-96DA-432A-9371-1F4111D265B3}" type="sibTrans" cxnId="{288842B2-75C1-4EBB-A29E-B34BECF8DF5F}">
      <dgm:prSet/>
      <dgm:spPr/>
      <dgm:t>
        <a:bodyPr/>
        <a:lstStyle/>
        <a:p>
          <a:endParaRPr lang="en-US"/>
        </a:p>
      </dgm:t>
    </dgm:pt>
    <dgm:pt modelId="{9E3ECBC2-B380-4AD4-A27A-059EE1CF4A7F}">
      <dgm:prSet phldrT="[Text]" custT="1"/>
      <dgm:spPr>
        <a:solidFill>
          <a:schemeClr val="accent6">
            <a:lumMod val="60000"/>
            <a:lumOff val="40000"/>
          </a:schemeClr>
        </a:solidFill>
      </dgm:spPr>
      <dgm:t>
        <a:bodyPr/>
        <a:lstStyle/>
        <a:p>
          <a:r>
            <a:rPr lang="en-US" sz="2800" b="1"/>
            <a:t>Deployment</a:t>
          </a:r>
          <a:endParaRPr lang="en-US" sz="2400" b="1"/>
        </a:p>
      </dgm:t>
    </dgm:pt>
    <dgm:pt modelId="{9CB0B42B-5D34-4634-A934-5EA6B170E6E0}" type="parTrans" cxnId="{077CE4F4-5768-4A2C-A8A8-040AD2D0C6FD}">
      <dgm:prSet/>
      <dgm:spPr/>
      <dgm:t>
        <a:bodyPr/>
        <a:lstStyle/>
        <a:p>
          <a:endParaRPr lang="en-US"/>
        </a:p>
      </dgm:t>
    </dgm:pt>
    <dgm:pt modelId="{304B999E-D889-4DA0-B7DD-AB938681FBE5}" type="sibTrans" cxnId="{077CE4F4-5768-4A2C-A8A8-040AD2D0C6FD}">
      <dgm:prSet/>
      <dgm:spPr/>
      <dgm:t>
        <a:bodyPr/>
        <a:lstStyle/>
        <a:p>
          <a:endParaRPr lang="en-US"/>
        </a:p>
      </dgm:t>
    </dgm:pt>
    <dgm:pt modelId="{5E1F229D-635B-4B60-BBD5-3F2E5019BC40}">
      <dgm:prSet phldrT="[Text]" custT="1"/>
      <dgm:spPr/>
      <dgm:t>
        <a:bodyPr/>
        <a:lstStyle/>
        <a:p>
          <a:r>
            <a:rPr lang="en-US" sz="2400"/>
            <a:t>Budget</a:t>
          </a:r>
        </a:p>
      </dgm:t>
    </dgm:pt>
    <dgm:pt modelId="{E7653B3F-4E7F-40AC-A44C-69D376B7A00E}" type="parTrans" cxnId="{D3426742-EE4D-4D7E-9D42-57A83CCC3B62}">
      <dgm:prSet/>
      <dgm:spPr/>
      <dgm:t>
        <a:bodyPr/>
        <a:lstStyle/>
        <a:p>
          <a:endParaRPr lang="en-US"/>
        </a:p>
      </dgm:t>
    </dgm:pt>
    <dgm:pt modelId="{A8E0A788-B286-4C40-809D-69DBFCDC64F4}" type="sibTrans" cxnId="{D3426742-EE4D-4D7E-9D42-57A83CCC3B62}">
      <dgm:prSet/>
      <dgm:spPr/>
      <dgm:t>
        <a:bodyPr/>
        <a:lstStyle/>
        <a:p>
          <a:endParaRPr lang="en-US"/>
        </a:p>
      </dgm:t>
    </dgm:pt>
    <dgm:pt modelId="{3AE66F62-35D8-4307-A62D-F204A891E30E}">
      <dgm:prSet phldrT="[Text]" custT="1"/>
      <dgm:spPr/>
      <dgm:t>
        <a:bodyPr/>
        <a:lstStyle/>
        <a:p>
          <a:r>
            <a:rPr lang="en-US" sz="2400"/>
            <a:t>Survey</a:t>
          </a:r>
        </a:p>
      </dgm:t>
    </dgm:pt>
    <dgm:pt modelId="{B6DF763B-19EC-4287-8A71-06D9734F0029}" type="parTrans" cxnId="{028F03C6-1B80-44C2-83E7-E82FD85E4C51}">
      <dgm:prSet/>
      <dgm:spPr/>
      <dgm:t>
        <a:bodyPr/>
        <a:lstStyle/>
        <a:p>
          <a:endParaRPr lang="en-US"/>
        </a:p>
      </dgm:t>
    </dgm:pt>
    <dgm:pt modelId="{6B4E9903-CE1E-4284-A4E6-A666DE00B23A}" type="sibTrans" cxnId="{028F03C6-1B80-44C2-83E7-E82FD85E4C51}">
      <dgm:prSet/>
      <dgm:spPr/>
      <dgm:t>
        <a:bodyPr/>
        <a:lstStyle/>
        <a:p>
          <a:endParaRPr lang="en-US"/>
        </a:p>
      </dgm:t>
    </dgm:pt>
    <dgm:pt modelId="{14D8B547-5C03-4155-B10B-463DC6E95CAA}">
      <dgm:prSet phldrT="[Text]" custT="1"/>
      <dgm:spPr/>
      <dgm:t>
        <a:bodyPr/>
        <a:lstStyle/>
        <a:p>
          <a:r>
            <a:rPr lang="en-US" sz="2400"/>
            <a:t>Expert Collaboration </a:t>
          </a:r>
        </a:p>
      </dgm:t>
    </dgm:pt>
    <dgm:pt modelId="{65A5F31B-2B7A-4AD6-B3B8-7C6E8CFC89CA}" type="parTrans" cxnId="{DB3DFA2D-C019-47DA-A374-48F5B2C23DA3}">
      <dgm:prSet/>
      <dgm:spPr/>
      <dgm:t>
        <a:bodyPr/>
        <a:lstStyle/>
        <a:p>
          <a:endParaRPr lang="en-US"/>
        </a:p>
      </dgm:t>
    </dgm:pt>
    <dgm:pt modelId="{225AB4C8-01FF-4A31-8FDE-32CC863CD5A2}" type="sibTrans" cxnId="{DB3DFA2D-C019-47DA-A374-48F5B2C23DA3}">
      <dgm:prSet/>
      <dgm:spPr/>
      <dgm:t>
        <a:bodyPr/>
        <a:lstStyle/>
        <a:p>
          <a:endParaRPr lang="en-US"/>
        </a:p>
      </dgm:t>
    </dgm:pt>
    <dgm:pt modelId="{BCD1D4AF-92E0-4C94-8419-7CAD8B52BEFF}">
      <dgm:prSet phldrT="[Text]" custT="1"/>
      <dgm:spPr/>
      <dgm:t>
        <a:bodyPr/>
        <a:lstStyle/>
        <a:p>
          <a:r>
            <a:rPr lang="en-US" sz="2400"/>
            <a:t>Tech</a:t>
          </a:r>
        </a:p>
      </dgm:t>
    </dgm:pt>
    <dgm:pt modelId="{5F15ACB4-E14C-4F5D-A24D-C0A0F2AD3F5B}" type="parTrans" cxnId="{F8739543-E67B-483C-BCF5-FAA9A8B62DDB}">
      <dgm:prSet/>
      <dgm:spPr/>
      <dgm:t>
        <a:bodyPr/>
        <a:lstStyle/>
        <a:p>
          <a:endParaRPr lang="en-US"/>
        </a:p>
      </dgm:t>
    </dgm:pt>
    <dgm:pt modelId="{EE4D9FE9-F185-4648-A3BF-6265BAFD91EB}" type="sibTrans" cxnId="{F8739543-E67B-483C-BCF5-FAA9A8B62DDB}">
      <dgm:prSet/>
      <dgm:spPr/>
      <dgm:t>
        <a:bodyPr/>
        <a:lstStyle/>
        <a:p>
          <a:endParaRPr lang="en-US"/>
        </a:p>
      </dgm:t>
    </dgm:pt>
    <dgm:pt modelId="{815CD14D-DB0B-4FB1-82C0-DF8B5CD50682}">
      <dgm:prSet phldrT="[Text]" custT="1"/>
      <dgm:spPr/>
      <dgm:t>
        <a:bodyPr/>
        <a:lstStyle/>
        <a:p>
          <a:r>
            <a:rPr lang="en-US" sz="2400"/>
            <a:t>Train</a:t>
          </a:r>
        </a:p>
      </dgm:t>
    </dgm:pt>
    <dgm:pt modelId="{C2D3EFC3-2A34-4570-8C73-9B65F4E75798}" type="parTrans" cxnId="{3BEF699C-2D7A-4759-902D-8AA856F7A179}">
      <dgm:prSet/>
      <dgm:spPr/>
      <dgm:t>
        <a:bodyPr/>
        <a:lstStyle/>
        <a:p>
          <a:endParaRPr lang="en-US"/>
        </a:p>
      </dgm:t>
    </dgm:pt>
    <dgm:pt modelId="{5EF07259-BF0D-4C79-9870-A328EC1B433B}" type="sibTrans" cxnId="{3BEF699C-2D7A-4759-902D-8AA856F7A179}">
      <dgm:prSet/>
      <dgm:spPr/>
      <dgm:t>
        <a:bodyPr/>
        <a:lstStyle/>
        <a:p>
          <a:endParaRPr lang="en-US"/>
        </a:p>
      </dgm:t>
    </dgm:pt>
    <dgm:pt modelId="{F184B63A-6EBE-49F4-87CA-2F2C8635A49F}">
      <dgm:prSet phldrT="[Text]" custT="1"/>
      <dgm:spPr/>
      <dgm:t>
        <a:bodyPr/>
        <a:lstStyle/>
        <a:p>
          <a:r>
            <a:rPr lang="en-US" sz="2400"/>
            <a:t>Produce</a:t>
          </a:r>
        </a:p>
      </dgm:t>
    </dgm:pt>
    <dgm:pt modelId="{067B3402-E101-43C2-B50E-CDE036A99519}" type="parTrans" cxnId="{BB64338A-2BAE-493E-8838-939940170CBE}">
      <dgm:prSet/>
      <dgm:spPr/>
      <dgm:t>
        <a:bodyPr/>
        <a:lstStyle/>
        <a:p>
          <a:endParaRPr lang="en-US"/>
        </a:p>
      </dgm:t>
    </dgm:pt>
    <dgm:pt modelId="{5DEC4C2F-3ED8-47E6-89A0-DB71DBD3CB29}" type="sibTrans" cxnId="{BB64338A-2BAE-493E-8838-939940170CBE}">
      <dgm:prSet/>
      <dgm:spPr/>
      <dgm:t>
        <a:bodyPr/>
        <a:lstStyle/>
        <a:p>
          <a:endParaRPr lang="en-US"/>
        </a:p>
      </dgm:t>
    </dgm:pt>
    <dgm:pt modelId="{41E12C3F-12C0-468F-A3DB-FDDE4B41B076}">
      <dgm:prSet phldrT="[Text]" custT="1"/>
      <dgm:spPr/>
      <dgm:t>
        <a:bodyPr/>
        <a:lstStyle/>
        <a:p>
          <a:r>
            <a:rPr lang="en-US" sz="2400"/>
            <a:t>Process</a:t>
          </a:r>
        </a:p>
      </dgm:t>
    </dgm:pt>
    <dgm:pt modelId="{DCAD3459-5D1F-4EAB-B98C-F7F26AB263A4}" type="parTrans" cxnId="{B5AA1994-EF51-4981-AA6D-79C0BA72B341}">
      <dgm:prSet/>
      <dgm:spPr/>
      <dgm:t>
        <a:bodyPr/>
        <a:lstStyle/>
        <a:p>
          <a:endParaRPr lang="en-US"/>
        </a:p>
      </dgm:t>
    </dgm:pt>
    <dgm:pt modelId="{CCDC0D63-0C5C-45A8-989D-771902E483EC}" type="sibTrans" cxnId="{B5AA1994-EF51-4981-AA6D-79C0BA72B341}">
      <dgm:prSet/>
      <dgm:spPr/>
      <dgm:t>
        <a:bodyPr/>
        <a:lstStyle/>
        <a:p>
          <a:endParaRPr lang="en-US"/>
        </a:p>
      </dgm:t>
    </dgm:pt>
    <dgm:pt modelId="{AE8CE1DC-D752-4EF7-BF52-5F33AB15A600}" type="pres">
      <dgm:prSet presAssocID="{513C6690-AB84-4740-BF14-6F835689F613}" presName="Name0" presStyleCnt="0">
        <dgm:presLayoutVars>
          <dgm:dir/>
          <dgm:animLvl val="lvl"/>
          <dgm:resizeHandles val="exact"/>
        </dgm:presLayoutVars>
      </dgm:prSet>
      <dgm:spPr/>
    </dgm:pt>
    <dgm:pt modelId="{CD825CEF-600E-4A84-8437-16C5481BA866}" type="pres">
      <dgm:prSet presAssocID="{513C6690-AB84-4740-BF14-6F835689F613}" presName="tSp" presStyleCnt="0"/>
      <dgm:spPr/>
    </dgm:pt>
    <dgm:pt modelId="{2E7D3735-8FBD-461C-9140-956E0AF8D647}" type="pres">
      <dgm:prSet presAssocID="{513C6690-AB84-4740-BF14-6F835689F613}" presName="bSp" presStyleCnt="0"/>
      <dgm:spPr/>
    </dgm:pt>
    <dgm:pt modelId="{DE7F22DD-4C9C-41B3-BD12-7274983F3665}" type="pres">
      <dgm:prSet presAssocID="{513C6690-AB84-4740-BF14-6F835689F613}" presName="process" presStyleCnt="0"/>
      <dgm:spPr/>
    </dgm:pt>
    <dgm:pt modelId="{092FDC6B-D55B-4D77-B528-12D13E4F588C}" type="pres">
      <dgm:prSet presAssocID="{4171A8FE-60AB-48AD-A35B-1FAB52B8D6D4}" presName="composite1" presStyleCnt="0"/>
      <dgm:spPr/>
    </dgm:pt>
    <dgm:pt modelId="{017D1323-0FE3-41DE-812C-9BF152604BCD}" type="pres">
      <dgm:prSet presAssocID="{4171A8FE-60AB-48AD-A35B-1FAB52B8D6D4}" presName="dummyNode1" presStyleLbl="node1" presStyleIdx="0" presStyleCnt="3"/>
      <dgm:spPr/>
    </dgm:pt>
    <dgm:pt modelId="{5BC93C35-4005-41C6-B3D3-17374F09A4F2}" type="pres">
      <dgm:prSet presAssocID="{4171A8FE-60AB-48AD-A35B-1FAB52B8D6D4}" presName="childNode1" presStyleLbl="bgAcc1" presStyleIdx="0" presStyleCnt="3">
        <dgm:presLayoutVars>
          <dgm:bulletEnabled val="1"/>
        </dgm:presLayoutVars>
      </dgm:prSet>
      <dgm:spPr/>
    </dgm:pt>
    <dgm:pt modelId="{2A85E648-E1BF-4613-8919-D9E4D5E216E7}" type="pres">
      <dgm:prSet presAssocID="{4171A8FE-60AB-48AD-A35B-1FAB52B8D6D4}" presName="childNode1tx" presStyleLbl="bgAcc1" presStyleIdx="0" presStyleCnt="3">
        <dgm:presLayoutVars>
          <dgm:bulletEnabled val="1"/>
        </dgm:presLayoutVars>
      </dgm:prSet>
      <dgm:spPr/>
    </dgm:pt>
    <dgm:pt modelId="{52791DF9-B66C-4D87-8AD7-01C890FFFD8D}" type="pres">
      <dgm:prSet presAssocID="{4171A8FE-60AB-48AD-A35B-1FAB52B8D6D4}" presName="parentNode1" presStyleLbl="node1" presStyleIdx="0" presStyleCnt="3">
        <dgm:presLayoutVars>
          <dgm:chMax val="1"/>
          <dgm:bulletEnabled val="1"/>
        </dgm:presLayoutVars>
      </dgm:prSet>
      <dgm:spPr/>
    </dgm:pt>
    <dgm:pt modelId="{9AA0C173-DB00-41C1-907B-2ADAAF703BD5}" type="pres">
      <dgm:prSet presAssocID="{4171A8FE-60AB-48AD-A35B-1FAB52B8D6D4}" presName="connSite1" presStyleCnt="0"/>
      <dgm:spPr/>
    </dgm:pt>
    <dgm:pt modelId="{0A3E8BB6-D93C-418F-AF47-FB85B7DEEF4E}" type="pres">
      <dgm:prSet presAssocID="{21F0E052-D936-4EB6-A65A-B6E9B66CAE9B}" presName="Name9" presStyleLbl="sibTrans2D1" presStyleIdx="0" presStyleCnt="2"/>
      <dgm:spPr/>
    </dgm:pt>
    <dgm:pt modelId="{54062DED-2841-43CB-9136-CE4843DD8129}" type="pres">
      <dgm:prSet presAssocID="{65758725-E5A9-4D32-9E45-A6FEEF38EEF1}" presName="composite2" presStyleCnt="0"/>
      <dgm:spPr/>
    </dgm:pt>
    <dgm:pt modelId="{8040C286-B131-4683-8078-EB1B28BC49C5}" type="pres">
      <dgm:prSet presAssocID="{65758725-E5A9-4D32-9E45-A6FEEF38EEF1}" presName="dummyNode2" presStyleLbl="node1" presStyleIdx="0" presStyleCnt="3"/>
      <dgm:spPr/>
    </dgm:pt>
    <dgm:pt modelId="{610849A2-F52C-4970-BED2-1F7E2262487B}" type="pres">
      <dgm:prSet presAssocID="{65758725-E5A9-4D32-9E45-A6FEEF38EEF1}" presName="childNode2" presStyleLbl="bgAcc1" presStyleIdx="1" presStyleCnt="3">
        <dgm:presLayoutVars>
          <dgm:bulletEnabled val="1"/>
        </dgm:presLayoutVars>
      </dgm:prSet>
      <dgm:spPr/>
    </dgm:pt>
    <dgm:pt modelId="{34D0DF68-D91E-4B73-BF82-48CA5C27773A}" type="pres">
      <dgm:prSet presAssocID="{65758725-E5A9-4D32-9E45-A6FEEF38EEF1}" presName="childNode2tx" presStyleLbl="bgAcc1" presStyleIdx="1" presStyleCnt="3">
        <dgm:presLayoutVars>
          <dgm:bulletEnabled val="1"/>
        </dgm:presLayoutVars>
      </dgm:prSet>
      <dgm:spPr/>
    </dgm:pt>
    <dgm:pt modelId="{FA12940E-03F7-4CAB-BDF9-22D404FFC815}" type="pres">
      <dgm:prSet presAssocID="{65758725-E5A9-4D32-9E45-A6FEEF38EEF1}" presName="parentNode2" presStyleLbl="node1" presStyleIdx="1" presStyleCnt="3">
        <dgm:presLayoutVars>
          <dgm:chMax val="0"/>
          <dgm:bulletEnabled val="1"/>
        </dgm:presLayoutVars>
      </dgm:prSet>
      <dgm:spPr/>
    </dgm:pt>
    <dgm:pt modelId="{0DCBCA21-DB9B-443E-AD4A-FF086D9A56E4}" type="pres">
      <dgm:prSet presAssocID="{65758725-E5A9-4D32-9E45-A6FEEF38EEF1}" presName="connSite2" presStyleCnt="0"/>
      <dgm:spPr/>
    </dgm:pt>
    <dgm:pt modelId="{FEF9C05E-6C36-4ED2-9ED4-5DEC69297175}" type="pres">
      <dgm:prSet presAssocID="{2FD71FA4-993B-4FA9-8641-69DFDB76713C}" presName="Name18" presStyleLbl="sibTrans2D1" presStyleIdx="1" presStyleCnt="2"/>
      <dgm:spPr/>
    </dgm:pt>
    <dgm:pt modelId="{5EA63BF0-B0B0-4D36-B9F2-E3087F68733A}" type="pres">
      <dgm:prSet presAssocID="{9E3ECBC2-B380-4AD4-A27A-059EE1CF4A7F}" presName="composite1" presStyleCnt="0"/>
      <dgm:spPr/>
    </dgm:pt>
    <dgm:pt modelId="{0EF3C5D6-83AF-4494-A8B3-2D5B19D8575B}" type="pres">
      <dgm:prSet presAssocID="{9E3ECBC2-B380-4AD4-A27A-059EE1CF4A7F}" presName="dummyNode1" presStyleLbl="node1" presStyleIdx="1" presStyleCnt="3"/>
      <dgm:spPr/>
    </dgm:pt>
    <dgm:pt modelId="{13B0E8E9-4F48-4EF3-B9DB-F6A46F373BF4}" type="pres">
      <dgm:prSet presAssocID="{9E3ECBC2-B380-4AD4-A27A-059EE1CF4A7F}" presName="childNode1" presStyleLbl="bgAcc1" presStyleIdx="2" presStyleCnt="3">
        <dgm:presLayoutVars>
          <dgm:bulletEnabled val="1"/>
        </dgm:presLayoutVars>
      </dgm:prSet>
      <dgm:spPr/>
    </dgm:pt>
    <dgm:pt modelId="{0ED9A87E-792D-430A-9A71-B30078F6FA8A}" type="pres">
      <dgm:prSet presAssocID="{9E3ECBC2-B380-4AD4-A27A-059EE1CF4A7F}" presName="childNode1tx" presStyleLbl="bgAcc1" presStyleIdx="2" presStyleCnt="3">
        <dgm:presLayoutVars>
          <dgm:bulletEnabled val="1"/>
        </dgm:presLayoutVars>
      </dgm:prSet>
      <dgm:spPr/>
    </dgm:pt>
    <dgm:pt modelId="{DFE35129-FA6D-43DE-97E0-EAADE3C6E487}" type="pres">
      <dgm:prSet presAssocID="{9E3ECBC2-B380-4AD4-A27A-059EE1CF4A7F}" presName="parentNode1" presStyleLbl="node1" presStyleIdx="2" presStyleCnt="3">
        <dgm:presLayoutVars>
          <dgm:chMax val="1"/>
          <dgm:bulletEnabled val="1"/>
        </dgm:presLayoutVars>
      </dgm:prSet>
      <dgm:spPr/>
    </dgm:pt>
    <dgm:pt modelId="{641CD974-FD3D-47CE-877E-A6F95B793FF7}" type="pres">
      <dgm:prSet presAssocID="{9E3ECBC2-B380-4AD4-A27A-059EE1CF4A7F}" presName="connSite1" presStyleCnt="0"/>
      <dgm:spPr/>
    </dgm:pt>
  </dgm:ptLst>
  <dgm:cxnLst>
    <dgm:cxn modelId="{7D48A110-0F82-4824-AEC4-D7BC59221C56}" type="presOf" srcId="{4171A8FE-60AB-48AD-A35B-1FAB52B8D6D4}" destId="{52791DF9-B66C-4D87-8AD7-01C890FFFD8D}" srcOrd="0" destOrd="0" presId="urn:microsoft.com/office/officeart/2005/8/layout/hProcess4"/>
    <dgm:cxn modelId="{FB45B724-E307-4FD3-90F0-8B2EA09B0079}" type="presOf" srcId="{BCD1D4AF-92E0-4C94-8419-7CAD8B52BEFF}" destId="{34D0DF68-D91E-4B73-BF82-48CA5C27773A}" srcOrd="1" destOrd="1" presId="urn:microsoft.com/office/officeart/2005/8/layout/hProcess4"/>
    <dgm:cxn modelId="{3D997A25-FF06-446E-99BF-1143A0E534FD}" type="presOf" srcId="{F184B63A-6EBE-49F4-87CA-2F2C8635A49F}" destId="{0ED9A87E-792D-430A-9A71-B30078F6FA8A}" srcOrd="1" destOrd="1" presId="urn:microsoft.com/office/officeart/2005/8/layout/hProcess4"/>
    <dgm:cxn modelId="{DB3DFA2D-C019-47DA-A374-48F5B2C23DA3}" srcId="{4171A8FE-60AB-48AD-A35B-1FAB52B8D6D4}" destId="{14D8B547-5C03-4155-B10B-463DC6E95CAA}" srcOrd="1" destOrd="0" parTransId="{65A5F31B-2B7A-4AD6-B3B8-7C6E8CFC89CA}" sibTransId="{225AB4C8-01FF-4A31-8FDE-32CC863CD5A2}"/>
    <dgm:cxn modelId="{D1B0072F-EFBE-45DF-9761-8E4BA217A12F}" type="presOf" srcId="{2FD71FA4-993B-4FA9-8641-69DFDB76713C}" destId="{FEF9C05E-6C36-4ED2-9ED4-5DEC69297175}" srcOrd="0" destOrd="0" presId="urn:microsoft.com/office/officeart/2005/8/layout/hProcess4"/>
    <dgm:cxn modelId="{F1A7D830-C1BB-4DD8-94BD-E0235DD10F4E}" type="presOf" srcId="{5E1F229D-635B-4B60-BBD5-3F2E5019BC40}" destId="{610849A2-F52C-4970-BED2-1F7E2262487B}" srcOrd="0" destOrd="0" presId="urn:microsoft.com/office/officeart/2005/8/layout/hProcess4"/>
    <dgm:cxn modelId="{BE3B163C-F3CD-4BE5-A087-983BCEA45F0F}" srcId="{513C6690-AB84-4740-BF14-6F835689F613}" destId="{65758725-E5A9-4D32-9E45-A6FEEF38EEF1}" srcOrd="1" destOrd="0" parTransId="{BE314D55-FA7A-4113-85BB-27D2C09BAD4F}" sibTransId="{2FD71FA4-993B-4FA9-8641-69DFDB76713C}"/>
    <dgm:cxn modelId="{324B955D-80C5-4663-9B68-9B09C861AF9D}" type="presOf" srcId="{41E12C3F-12C0-468F-A3DB-FDDE4B41B076}" destId="{13B0E8E9-4F48-4EF3-B9DB-F6A46F373BF4}" srcOrd="0" destOrd="2" presId="urn:microsoft.com/office/officeart/2005/8/layout/hProcess4"/>
    <dgm:cxn modelId="{D3426742-EE4D-4D7E-9D42-57A83CCC3B62}" srcId="{65758725-E5A9-4D32-9E45-A6FEEF38EEF1}" destId="{5E1F229D-635B-4B60-BBD5-3F2E5019BC40}" srcOrd="0" destOrd="0" parTransId="{E7653B3F-4E7F-40AC-A44C-69D376B7A00E}" sibTransId="{A8E0A788-B286-4C40-809D-69DBFCDC64F4}"/>
    <dgm:cxn modelId="{3A1F9A42-FBF6-4634-AB3D-6694FEBC0A18}" type="presOf" srcId="{BCD1D4AF-92E0-4C94-8419-7CAD8B52BEFF}" destId="{610849A2-F52C-4970-BED2-1F7E2262487B}" srcOrd="0" destOrd="1" presId="urn:microsoft.com/office/officeart/2005/8/layout/hProcess4"/>
    <dgm:cxn modelId="{F8739543-E67B-483C-BCF5-FAA9A8B62DDB}" srcId="{65758725-E5A9-4D32-9E45-A6FEEF38EEF1}" destId="{BCD1D4AF-92E0-4C94-8419-7CAD8B52BEFF}" srcOrd="1" destOrd="0" parTransId="{5F15ACB4-E14C-4F5D-A24D-C0A0F2AD3F5B}" sibTransId="{EE4D9FE9-F185-4648-A3BF-6265BAFD91EB}"/>
    <dgm:cxn modelId="{8F46A064-31C0-4E34-B815-14D7BD93EAFB}" type="presOf" srcId="{14D8B547-5C03-4155-B10B-463DC6E95CAA}" destId="{5BC93C35-4005-41C6-B3D3-17374F09A4F2}" srcOrd="0" destOrd="1" presId="urn:microsoft.com/office/officeart/2005/8/layout/hProcess4"/>
    <dgm:cxn modelId="{A5B4A475-CEFC-43EC-90D2-2B2C9F73922A}" type="presOf" srcId="{D2237E7F-DA22-493F-A969-5408FFEF1862}" destId="{5BC93C35-4005-41C6-B3D3-17374F09A4F2}" srcOrd="0" destOrd="0" presId="urn:microsoft.com/office/officeart/2005/8/layout/hProcess4"/>
    <dgm:cxn modelId="{4B621D57-4256-41C9-8289-5AA0D7F6B8C0}" type="presOf" srcId="{3AE66F62-35D8-4307-A62D-F204A891E30E}" destId="{2A85E648-E1BF-4613-8919-D9E4D5E216E7}" srcOrd="1" destOrd="2" presId="urn:microsoft.com/office/officeart/2005/8/layout/hProcess4"/>
    <dgm:cxn modelId="{3421957F-5E49-4AFE-A9E8-01E0F2FF6763}" type="presOf" srcId="{5E1F229D-635B-4B60-BBD5-3F2E5019BC40}" destId="{34D0DF68-D91E-4B73-BF82-48CA5C27773A}" srcOrd="1" destOrd="0" presId="urn:microsoft.com/office/officeart/2005/8/layout/hProcess4"/>
    <dgm:cxn modelId="{C2313780-D811-4B28-9BB0-F965FA63C040}" type="presOf" srcId="{8286471A-3EB2-4D6B-958A-54445157F7AA}" destId="{13B0E8E9-4F48-4EF3-B9DB-F6A46F373BF4}" srcOrd="0" destOrd="0" presId="urn:microsoft.com/office/officeart/2005/8/layout/hProcess4"/>
    <dgm:cxn modelId="{BB64338A-2BAE-493E-8838-939940170CBE}" srcId="{9E3ECBC2-B380-4AD4-A27A-059EE1CF4A7F}" destId="{F184B63A-6EBE-49F4-87CA-2F2C8635A49F}" srcOrd="1" destOrd="0" parTransId="{067B3402-E101-43C2-B50E-CDE036A99519}" sibTransId="{5DEC4C2F-3ED8-47E6-89A0-DB71DBD3CB29}"/>
    <dgm:cxn modelId="{8CFF0690-1060-482A-8E4C-F42063E86499}" type="presOf" srcId="{14D8B547-5C03-4155-B10B-463DC6E95CAA}" destId="{2A85E648-E1BF-4613-8919-D9E4D5E216E7}" srcOrd="1" destOrd="1" presId="urn:microsoft.com/office/officeart/2005/8/layout/hProcess4"/>
    <dgm:cxn modelId="{BD920B94-C7E0-4DE9-ACF8-991EC7941E74}" type="presOf" srcId="{3AE66F62-35D8-4307-A62D-F204A891E30E}" destId="{5BC93C35-4005-41C6-B3D3-17374F09A4F2}" srcOrd="0" destOrd="2" presId="urn:microsoft.com/office/officeart/2005/8/layout/hProcess4"/>
    <dgm:cxn modelId="{B5AA1994-EF51-4981-AA6D-79C0BA72B341}" srcId="{9E3ECBC2-B380-4AD4-A27A-059EE1CF4A7F}" destId="{41E12C3F-12C0-468F-A3DB-FDDE4B41B076}" srcOrd="2" destOrd="0" parTransId="{DCAD3459-5D1F-4EAB-B98C-F7F26AB263A4}" sibTransId="{CCDC0D63-0C5C-45A8-989D-771902E483EC}"/>
    <dgm:cxn modelId="{F9594696-343A-464C-913B-D9658F4ABE92}" type="presOf" srcId="{D2237E7F-DA22-493F-A969-5408FFEF1862}" destId="{2A85E648-E1BF-4613-8919-D9E4D5E216E7}" srcOrd="1" destOrd="0" presId="urn:microsoft.com/office/officeart/2005/8/layout/hProcess4"/>
    <dgm:cxn modelId="{3BEF699C-2D7A-4759-902D-8AA856F7A179}" srcId="{65758725-E5A9-4D32-9E45-A6FEEF38EEF1}" destId="{815CD14D-DB0B-4FB1-82C0-DF8B5CD50682}" srcOrd="2" destOrd="0" parTransId="{C2D3EFC3-2A34-4570-8C73-9B65F4E75798}" sibTransId="{5EF07259-BF0D-4C79-9870-A328EC1B433B}"/>
    <dgm:cxn modelId="{632975AE-B354-4B43-A3F4-09D8E3265AA9}" type="presOf" srcId="{F184B63A-6EBE-49F4-87CA-2F2C8635A49F}" destId="{13B0E8E9-4F48-4EF3-B9DB-F6A46F373BF4}" srcOrd="0" destOrd="1" presId="urn:microsoft.com/office/officeart/2005/8/layout/hProcess4"/>
    <dgm:cxn modelId="{288842B2-75C1-4EBB-A29E-B34BECF8DF5F}" srcId="{9E3ECBC2-B380-4AD4-A27A-059EE1CF4A7F}" destId="{8286471A-3EB2-4D6B-958A-54445157F7AA}" srcOrd="0" destOrd="0" parTransId="{6A4072D0-B859-40EA-8EBD-92E53B12AB96}" sibTransId="{FEE1AA49-96DA-432A-9371-1F4111D265B3}"/>
    <dgm:cxn modelId="{093D77B5-3CD5-4FFC-8503-3A99719EF976}" type="presOf" srcId="{65758725-E5A9-4D32-9E45-A6FEEF38EEF1}" destId="{FA12940E-03F7-4CAB-BDF9-22D404FFC815}" srcOrd="0" destOrd="0" presId="urn:microsoft.com/office/officeart/2005/8/layout/hProcess4"/>
    <dgm:cxn modelId="{CDE714B8-E8AE-4FC5-810A-EBA3E7EE9749}" type="presOf" srcId="{21F0E052-D936-4EB6-A65A-B6E9B66CAE9B}" destId="{0A3E8BB6-D93C-418F-AF47-FB85B7DEEF4E}" srcOrd="0" destOrd="0" presId="urn:microsoft.com/office/officeart/2005/8/layout/hProcess4"/>
    <dgm:cxn modelId="{FF0B88C0-370B-4B4E-B7F1-D7CFD3929E4F}" type="presOf" srcId="{8286471A-3EB2-4D6B-958A-54445157F7AA}" destId="{0ED9A87E-792D-430A-9A71-B30078F6FA8A}" srcOrd="1" destOrd="0" presId="urn:microsoft.com/office/officeart/2005/8/layout/hProcess4"/>
    <dgm:cxn modelId="{028F03C6-1B80-44C2-83E7-E82FD85E4C51}" srcId="{4171A8FE-60AB-48AD-A35B-1FAB52B8D6D4}" destId="{3AE66F62-35D8-4307-A62D-F204A891E30E}" srcOrd="2" destOrd="0" parTransId="{B6DF763B-19EC-4287-8A71-06D9734F0029}" sibTransId="{6B4E9903-CE1E-4284-A4E6-A666DE00B23A}"/>
    <dgm:cxn modelId="{A9576CC9-BA3C-49A6-BA2D-372626C203E4}" type="presOf" srcId="{41E12C3F-12C0-468F-A3DB-FDDE4B41B076}" destId="{0ED9A87E-792D-430A-9A71-B30078F6FA8A}" srcOrd="1" destOrd="2" presId="urn:microsoft.com/office/officeart/2005/8/layout/hProcess4"/>
    <dgm:cxn modelId="{5C782DE0-ADDA-4FBE-AE14-A1F1DE5E047B}" type="presOf" srcId="{9E3ECBC2-B380-4AD4-A27A-059EE1CF4A7F}" destId="{DFE35129-FA6D-43DE-97E0-EAADE3C6E487}" srcOrd="0" destOrd="0" presId="urn:microsoft.com/office/officeart/2005/8/layout/hProcess4"/>
    <dgm:cxn modelId="{60E292EC-965C-4F64-A314-9336FAE9AFFE}" type="presOf" srcId="{815CD14D-DB0B-4FB1-82C0-DF8B5CD50682}" destId="{610849A2-F52C-4970-BED2-1F7E2262487B}" srcOrd="0" destOrd="2" presId="urn:microsoft.com/office/officeart/2005/8/layout/hProcess4"/>
    <dgm:cxn modelId="{7F09FAEF-AB54-49EC-8360-52DFC3DD802B}" srcId="{513C6690-AB84-4740-BF14-6F835689F613}" destId="{4171A8FE-60AB-48AD-A35B-1FAB52B8D6D4}" srcOrd="0" destOrd="0" parTransId="{F89DF838-852D-4AD1-9842-E23F66387283}" sibTransId="{21F0E052-D936-4EB6-A65A-B6E9B66CAE9B}"/>
    <dgm:cxn modelId="{A986E3F0-E66A-4F13-BC6B-71FA65696C99}" type="presOf" srcId="{513C6690-AB84-4740-BF14-6F835689F613}" destId="{AE8CE1DC-D752-4EF7-BF52-5F33AB15A600}" srcOrd="0" destOrd="0" presId="urn:microsoft.com/office/officeart/2005/8/layout/hProcess4"/>
    <dgm:cxn modelId="{077CE4F4-5768-4A2C-A8A8-040AD2D0C6FD}" srcId="{513C6690-AB84-4740-BF14-6F835689F613}" destId="{9E3ECBC2-B380-4AD4-A27A-059EE1CF4A7F}" srcOrd="2" destOrd="0" parTransId="{9CB0B42B-5D34-4634-A934-5EA6B170E6E0}" sibTransId="{304B999E-D889-4DA0-B7DD-AB938681FBE5}"/>
    <dgm:cxn modelId="{463943F6-322E-41CC-B693-95CE049BEBB4}" type="presOf" srcId="{815CD14D-DB0B-4FB1-82C0-DF8B5CD50682}" destId="{34D0DF68-D91E-4B73-BF82-48CA5C27773A}" srcOrd="1" destOrd="2" presId="urn:microsoft.com/office/officeart/2005/8/layout/hProcess4"/>
    <dgm:cxn modelId="{96A40CFC-3303-42EA-B3C8-3FD506E13604}" srcId="{4171A8FE-60AB-48AD-A35B-1FAB52B8D6D4}" destId="{D2237E7F-DA22-493F-A969-5408FFEF1862}" srcOrd="0" destOrd="0" parTransId="{8A013BC2-AF68-444F-ACD4-628E4B04A7FC}" sibTransId="{AAEC413D-CAEA-4D58-9C22-BC52F8942D20}"/>
    <dgm:cxn modelId="{32A7453C-AC24-4753-B400-215AF8F38C6B}" type="presParOf" srcId="{AE8CE1DC-D752-4EF7-BF52-5F33AB15A600}" destId="{CD825CEF-600E-4A84-8437-16C5481BA866}" srcOrd="0" destOrd="0" presId="urn:microsoft.com/office/officeart/2005/8/layout/hProcess4"/>
    <dgm:cxn modelId="{0D06B53A-008C-44B3-B1C0-FFF4F3C55DFA}" type="presParOf" srcId="{AE8CE1DC-D752-4EF7-BF52-5F33AB15A600}" destId="{2E7D3735-8FBD-461C-9140-956E0AF8D647}" srcOrd="1" destOrd="0" presId="urn:microsoft.com/office/officeart/2005/8/layout/hProcess4"/>
    <dgm:cxn modelId="{4A300032-BF14-41B7-9156-8778FA57985F}" type="presParOf" srcId="{AE8CE1DC-D752-4EF7-BF52-5F33AB15A600}" destId="{DE7F22DD-4C9C-41B3-BD12-7274983F3665}" srcOrd="2" destOrd="0" presId="urn:microsoft.com/office/officeart/2005/8/layout/hProcess4"/>
    <dgm:cxn modelId="{26554FDE-9050-42F5-A934-992D94D08F00}" type="presParOf" srcId="{DE7F22DD-4C9C-41B3-BD12-7274983F3665}" destId="{092FDC6B-D55B-4D77-B528-12D13E4F588C}" srcOrd="0" destOrd="0" presId="urn:microsoft.com/office/officeart/2005/8/layout/hProcess4"/>
    <dgm:cxn modelId="{91637D24-9E3D-478A-AB6E-0E5ADDACAFB3}" type="presParOf" srcId="{092FDC6B-D55B-4D77-B528-12D13E4F588C}" destId="{017D1323-0FE3-41DE-812C-9BF152604BCD}" srcOrd="0" destOrd="0" presId="urn:microsoft.com/office/officeart/2005/8/layout/hProcess4"/>
    <dgm:cxn modelId="{492E1AE6-5FAB-406D-B522-6B45C6C12748}" type="presParOf" srcId="{092FDC6B-D55B-4D77-B528-12D13E4F588C}" destId="{5BC93C35-4005-41C6-B3D3-17374F09A4F2}" srcOrd="1" destOrd="0" presId="urn:microsoft.com/office/officeart/2005/8/layout/hProcess4"/>
    <dgm:cxn modelId="{D4C9E33F-770D-4BE1-BBB2-91B31131C0DB}" type="presParOf" srcId="{092FDC6B-D55B-4D77-B528-12D13E4F588C}" destId="{2A85E648-E1BF-4613-8919-D9E4D5E216E7}" srcOrd="2" destOrd="0" presId="urn:microsoft.com/office/officeart/2005/8/layout/hProcess4"/>
    <dgm:cxn modelId="{00A3FC4F-F208-4C7E-8BDE-811BDB329173}" type="presParOf" srcId="{092FDC6B-D55B-4D77-B528-12D13E4F588C}" destId="{52791DF9-B66C-4D87-8AD7-01C890FFFD8D}" srcOrd="3" destOrd="0" presId="urn:microsoft.com/office/officeart/2005/8/layout/hProcess4"/>
    <dgm:cxn modelId="{8D53C22A-08D4-4676-85A2-1A4247F0DDEE}" type="presParOf" srcId="{092FDC6B-D55B-4D77-B528-12D13E4F588C}" destId="{9AA0C173-DB00-41C1-907B-2ADAAF703BD5}" srcOrd="4" destOrd="0" presId="urn:microsoft.com/office/officeart/2005/8/layout/hProcess4"/>
    <dgm:cxn modelId="{A2C085F0-198D-446F-ACE3-9259F4C9F376}" type="presParOf" srcId="{DE7F22DD-4C9C-41B3-BD12-7274983F3665}" destId="{0A3E8BB6-D93C-418F-AF47-FB85B7DEEF4E}" srcOrd="1" destOrd="0" presId="urn:microsoft.com/office/officeart/2005/8/layout/hProcess4"/>
    <dgm:cxn modelId="{2B092241-98E0-4170-8E92-5AF7CBAEFDFD}" type="presParOf" srcId="{DE7F22DD-4C9C-41B3-BD12-7274983F3665}" destId="{54062DED-2841-43CB-9136-CE4843DD8129}" srcOrd="2" destOrd="0" presId="urn:microsoft.com/office/officeart/2005/8/layout/hProcess4"/>
    <dgm:cxn modelId="{057A4039-A272-4AA2-B35B-174307908C17}" type="presParOf" srcId="{54062DED-2841-43CB-9136-CE4843DD8129}" destId="{8040C286-B131-4683-8078-EB1B28BC49C5}" srcOrd="0" destOrd="0" presId="urn:microsoft.com/office/officeart/2005/8/layout/hProcess4"/>
    <dgm:cxn modelId="{B74CA539-C7CF-421F-8C2F-845BD7B844A4}" type="presParOf" srcId="{54062DED-2841-43CB-9136-CE4843DD8129}" destId="{610849A2-F52C-4970-BED2-1F7E2262487B}" srcOrd="1" destOrd="0" presId="urn:microsoft.com/office/officeart/2005/8/layout/hProcess4"/>
    <dgm:cxn modelId="{126DB6D1-605F-401B-9613-BDB4D282611F}" type="presParOf" srcId="{54062DED-2841-43CB-9136-CE4843DD8129}" destId="{34D0DF68-D91E-4B73-BF82-48CA5C27773A}" srcOrd="2" destOrd="0" presId="urn:microsoft.com/office/officeart/2005/8/layout/hProcess4"/>
    <dgm:cxn modelId="{B4496E4F-2C02-4874-8E40-1F39380DC583}" type="presParOf" srcId="{54062DED-2841-43CB-9136-CE4843DD8129}" destId="{FA12940E-03F7-4CAB-BDF9-22D404FFC815}" srcOrd="3" destOrd="0" presId="urn:microsoft.com/office/officeart/2005/8/layout/hProcess4"/>
    <dgm:cxn modelId="{123C382A-0578-442E-86D9-6B39A47253F1}" type="presParOf" srcId="{54062DED-2841-43CB-9136-CE4843DD8129}" destId="{0DCBCA21-DB9B-443E-AD4A-FF086D9A56E4}" srcOrd="4" destOrd="0" presId="urn:microsoft.com/office/officeart/2005/8/layout/hProcess4"/>
    <dgm:cxn modelId="{7D615250-9FEF-41C5-9BD9-84829727C71B}" type="presParOf" srcId="{DE7F22DD-4C9C-41B3-BD12-7274983F3665}" destId="{FEF9C05E-6C36-4ED2-9ED4-5DEC69297175}" srcOrd="3" destOrd="0" presId="urn:microsoft.com/office/officeart/2005/8/layout/hProcess4"/>
    <dgm:cxn modelId="{65ADAC6C-AF87-49F1-8AB5-BA363010F54D}" type="presParOf" srcId="{DE7F22DD-4C9C-41B3-BD12-7274983F3665}" destId="{5EA63BF0-B0B0-4D36-B9F2-E3087F68733A}" srcOrd="4" destOrd="0" presId="urn:microsoft.com/office/officeart/2005/8/layout/hProcess4"/>
    <dgm:cxn modelId="{ECE5AA7F-020D-49A1-8B2E-DF94561B6672}" type="presParOf" srcId="{5EA63BF0-B0B0-4D36-B9F2-E3087F68733A}" destId="{0EF3C5D6-83AF-4494-A8B3-2D5B19D8575B}" srcOrd="0" destOrd="0" presId="urn:microsoft.com/office/officeart/2005/8/layout/hProcess4"/>
    <dgm:cxn modelId="{2324A6D3-5D70-42FD-A890-0D653D8D45EC}" type="presParOf" srcId="{5EA63BF0-B0B0-4D36-B9F2-E3087F68733A}" destId="{13B0E8E9-4F48-4EF3-B9DB-F6A46F373BF4}" srcOrd="1" destOrd="0" presId="urn:microsoft.com/office/officeart/2005/8/layout/hProcess4"/>
    <dgm:cxn modelId="{7CA9D9EE-9F94-4F10-8833-5DCA2DB8FCEE}" type="presParOf" srcId="{5EA63BF0-B0B0-4D36-B9F2-E3087F68733A}" destId="{0ED9A87E-792D-430A-9A71-B30078F6FA8A}" srcOrd="2" destOrd="0" presId="urn:microsoft.com/office/officeart/2005/8/layout/hProcess4"/>
    <dgm:cxn modelId="{B173C17C-1D43-4629-AE64-D37CB012D748}" type="presParOf" srcId="{5EA63BF0-B0B0-4D36-B9F2-E3087F68733A}" destId="{DFE35129-FA6D-43DE-97E0-EAADE3C6E487}" srcOrd="3" destOrd="0" presId="urn:microsoft.com/office/officeart/2005/8/layout/hProcess4"/>
    <dgm:cxn modelId="{0101BE37-AAD9-467D-9B48-68E8099FCC73}" type="presParOf" srcId="{5EA63BF0-B0B0-4D36-B9F2-E3087F68733A}" destId="{641CD974-FD3D-47CE-877E-A6F95B793FF7}"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239347-A470-4A15-A0B4-3D4239D5B5D2}" type="doc">
      <dgm:prSet loTypeId="urn:microsoft.com/office/officeart/2005/8/layout/hierarchy3" loCatId="hierarchy" qsTypeId="urn:microsoft.com/office/officeart/2005/8/quickstyle/simple1" qsCatId="simple" csTypeId="urn:microsoft.com/office/officeart/2005/8/colors/accent6_1" csCatId="accent6" phldr="1"/>
      <dgm:spPr/>
      <dgm:t>
        <a:bodyPr/>
        <a:lstStyle/>
        <a:p>
          <a:endParaRPr lang="en-US"/>
        </a:p>
      </dgm:t>
    </dgm:pt>
    <dgm:pt modelId="{0566032C-EEC7-48A3-916A-DC7396EA7203}">
      <dgm:prSet phldrT="[Text]" custT="1"/>
      <dgm:spPr/>
      <dgm:t>
        <a:bodyPr/>
        <a:lstStyle/>
        <a:p>
          <a:pPr algn="ctr"/>
          <a:r>
            <a:rPr lang="en-US" sz="2000"/>
            <a:t>Analyze</a:t>
          </a:r>
        </a:p>
      </dgm:t>
    </dgm:pt>
    <dgm:pt modelId="{73BC0630-4EEF-490C-A57B-8DFB98CDB1DF}" type="parTrans" cxnId="{A19C1C8C-7A5D-458C-A0FD-E03C0626736C}">
      <dgm:prSet/>
      <dgm:spPr/>
      <dgm:t>
        <a:bodyPr/>
        <a:lstStyle/>
        <a:p>
          <a:endParaRPr lang="en-US"/>
        </a:p>
      </dgm:t>
    </dgm:pt>
    <dgm:pt modelId="{6B01C732-EA72-4DAB-B4DA-4A6295FD5807}" type="sibTrans" cxnId="{A19C1C8C-7A5D-458C-A0FD-E03C0626736C}">
      <dgm:prSet/>
      <dgm:spPr/>
      <dgm:t>
        <a:bodyPr/>
        <a:lstStyle/>
        <a:p>
          <a:endParaRPr lang="en-US"/>
        </a:p>
      </dgm:t>
    </dgm:pt>
    <dgm:pt modelId="{2AFE9772-7B59-4B2F-AD55-937CB88FD5BF}">
      <dgm:prSet phldrT="[Text]" custT="1"/>
      <dgm:spPr/>
      <dgm:t>
        <a:bodyPr/>
        <a:lstStyle/>
        <a:p>
          <a:pPr algn="ctr">
            <a:buChar char="•"/>
          </a:pPr>
          <a:r>
            <a:rPr lang="en-US" sz="1200"/>
            <a:t>Research &amp; Data analysis for targeting regions &amp; market scope, Quality Analysis / Quality Check</a:t>
          </a:r>
        </a:p>
      </dgm:t>
    </dgm:pt>
    <dgm:pt modelId="{35CB6586-B09D-4504-988F-81DCFF230FA4}" type="parTrans" cxnId="{68615C6F-8F5B-4140-A420-E60BA0E1D02D}">
      <dgm:prSet/>
      <dgm:spPr/>
      <dgm:t>
        <a:bodyPr/>
        <a:lstStyle/>
        <a:p>
          <a:endParaRPr lang="en-US"/>
        </a:p>
      </dgm:t>
    </dgm:pt>
    <dgm:pt modelId="{859137F1-4CFC-4F1A-B536-F2200E7A74C9}" type="sibTrans" cxnId="{68615C6F-8F5B-4140-A420-E60BA0E1D02D}">
      <dgm:prSet/>
      <dgm:spPr/>
      <dgm:t>
        <a:bodyPr/>
        <a:lstStyle/>
        <a:p>
          <a:endParaRPr lang="en-US"/>
        </a:p>
      </dgm:t>
    </dgm:pt>
    <dgm:pt modelId="{D7F7E629-4290-41A6-974D-4A9F8098A01C}">
      <dgm:prSet phldrT="[Text]" custT="1"/>
      <dgm:spPr/>
      <dgm:t>
        <a:bodyPr/>
        <a:lstStyle/>
        <a:p>
          <a:pPr algn="ctr"/>
          <a:r>
            <a:rPr lang="en-US" sz="2000"/>
            <a:t>Expert Collaboration</a:t>
          </a:r>
        </a:p>
      </dgm:t>
    </dgm:pt>
    <dgm:pt modelId="{4F6C2BF7-971B-492C-8F82-E3F1060FA58E}" type="parTrans" cxnId="{8A15E527-3E48-4957-8A86-026700C2626A}">
      <dgm:prSet/>
      <dgm:spPr/>
      <dgm:t>
        <a:bodyPr/>
        <a:lstStyle/>
        <a:p>
          <a:endParaRPr lang="en-US"/>
        </a:p>
      </dgm:t>
    </dgm:pt>
    <dgm:pt modelId="{8D781159-86E4-41DC-BCEE-C0C753EB05C5}" type="sibTrans" cxnId="{8A15E527-3E48-4957-8A86-026700C2626A}">
      <dgm:prSet/>
      <dgm:spPr/>
      <dgm:t>
        <a:bodyPr/>
        <a:lstStyle/>
        <a:p>
          <a:endParaRPr lang="en-US"/>
        </a:p>
      </dgm:t>
    </dgm:pt>
    <dgm:pt modelId="{A6A87BFA-A3FF-4C74-8C52-78923F8CFF7F}">
      <dgm:prSet phldrT="[Text]" custT="1"/>
      <dgm:spPr/>
      <dgm:t>
        <a:bodyPr/>
        <a:lstStyle/>
        <a:p>
          <a:pPr algn="ctr"/>
          <a:r>
            <a:rPr lang="en-US" sz="1200"/>
            <a:t>Collaborate with partners like universities, research organizations, foundations</a:t>
          </a:r>
        </a:p>
      </dgm:t>
    </dgm:pt>
    <dgm:pt modelId="{9F59E3A6-1E3C-4DFC-8142-0E46A3CA5947}" type="parTrans" cxnId="{6894699F-494C-4B8C-88A3-50E5E21A03F4}">
      <dgm:prSet/>
      <dgm:spPr/>
      <dgm:t>
        <a:bodyPr/>
        <a:lstStyle/>
        <a:p>
          <a:endParaRPr lang="en-US"/>
        </a:p>
      </dgm:t>
    </dgm:pt>
    <dgm:pt modelId="{94D90611-C48A-48A7-8BD1-5F41CCCA72A9}" type="sibTrans" cxnId="{6894699F-494C-4B8C-88A3-50E5E21A03F4}">
      <dgm:prSet/>
      <dgm:spPr/>
      <dgm:t>
        <a:bodyPr/>
        <a:lstStyle/>
        <a:p>
          <a:endParaRPr lang="en-US"/>
        </a:p>
      </dgm:t>
    </dgm:pt>
    <dgm:pt modelId="{B9DDF050-C72F-461F-B9B7-6B7B4681BFDB}">
      <dgm:prSet phldrT="[Text]" custT="1"/>
      <dgm:spPr/>
      <dgm:t>
        <a:bodyPr/>
        <a:lstStyle/>
        <a:p>
          <a:pPr algn="ctr"/>
          <a:r>
            <a:rPr lang="en-US" sz="1200"/>
            <a:t>Design area infrastructure</a:t>
          </a:r>
        </a:p>
      </dgm:t>
    </dgm:pt>
    <dgm:pt modelId="{78B433CB-CF5F-46DF-AC42-40D882120DEA}" type="parTrans" cxnId="{BB54C089-48DB-4843-84A7-9D53F2BB2AA7}">
      <dgm:prSet/>
      <dgm:spPr/>
      <dgm:t>
        <a:bodyPr/>
        <a:lstStyle/>
        <a:p>
          <a:endParaRPr lang="en-US"/>
        </a:p>
      </dgm:t>
    </dgm:pt>
    <dgm:pt modelId="{199640FB-3D00-4BAE-B95D-6181BD0F02B8}" type="sibTrans" cxnId="{BB54C089-48DB-4843-84A7-9D53F2BB2AA7}">
      <dgm:prSet/>
      <dgm:spPr/>
      <dgm:t>
        <a:bodyPr/>
        <a:lstStyle/>
        <a:p>
          <a:endParaRPr lang="en-US"/>
        </a:p>
      </dgm:t>
    </dgm:pt>
    <dgm:pt modelId="{FA253D1D-3625-4AD1-A86F-F98AFE65BA48}">
      <dgm:prSet phldrT="[Text]" custT="1"/>
      <dgm:spPr/>
      <dgm:t>
        <a:bodyPr/>
        <a:lstStyle/>
        <a:p>
          <a:pPr algn="ctr"/>
          <a:r>
            <a:rPr lang="en-US" sz="2000"/>
            <a:t>Survey</a:t>
          </a:r>
        </a:p>
      </dgm:t>
    </dgm:pt>
    <dgm:pt modelId="{26B7EE4E-E414-4564-8890-F8C9F59D9FB9}" type="parTrans" cxnId="{282DE0BE-6244-4B25-A376-A933A057641E}">
      <dgm:prSet/>
      <dgm:spPr/>
      <dgm:t>
        <a:bodyPr/>
        <a:lstStyle/>
        <a:p>
          <a:endParaRPr lang="en-US"/>
        </a:p>
      </dgm:t>
    </dgm:pt>
    <dgm:pt modelId="{068B93B5-2D94-4CC2-8E01-01F3822AC5E8}" type="sibTrans" cxnId="{282DE0BE-6244-4B25-A376-A933A057641E}">
      <dgm:prSet/>
      <dgm:spPr/>
      <dgm:t>
        <a:bodyPr/>
        <a:lstStyle/>
        <a:p>
          <a:endParaRPr lang="en-US"/>
        </a:p>
      </dgm:t>
    </dgm:pt>
    <dgm:pt modelId="{30C3D5A5-E2AF-4582-A6BE-7B89E70591E7}">
      <dgm:prSet custT="1"/>
      <dgm:spPr/>
      <dgm:t>
        <a:bodyPr/>
        <a:lstStyle/>
        <a:p>
          <a:pPr algn="ctr"/>
          <a:r>
            <a:rPr lang="en-US" sz="1200"/>
            <a:t>Planning for farming infrastructure</a:t>
          </a:r>
        </a:p>
      </dgm:t>
    </dgm:pt>
    <dgm:pt modelId="{F24F6238-436A-4ACB-847C-E720CF4AD542}" type="parTrans" cxnId="{29FA46E8-B8B2-4AF4-A95C-79C3CF3DF313}">
      <dgm:prSet/>
      <dgm:spPr/>
      <dgm:t>
        <a:bodyPr/>
        <a:lstStyle/>
        <a:p>
          <a:endParaRPr lang="en-US"/>
        </a:p>
      </dgm:t>
    </dgm:pt>
    <dgm:pt modelId="{9CDE02BE-8AFB-4F93-89E2-06CF53D82BCB}" type="sibTrans" cxnId="{29FA46E8-B8B2-4AF4-A95C-79C3CF3DF313}">
      <dgm:prSet/>
      <dgm:spPr/>
      <dgm:t>
        <a:bodyPr/>
        <a:lstStyle/>
        <a:p>
          <a:endParaRPr lang="en-US"/>
        </a:p>
      </dgm:t>
    </dgm:pt>
    <dgm:pt modelId="{2B8F3D36-CAE1-473E-9B02-26F1740BA9AE}">
      <dgm:prSet custT="1"/>
      <dgm:spPr/>
      <dgm:t>
        <a:bodyPr/>
        <a:lstStyle/>
        <a:p>
          <a:pPr algn="ctr"/>
          <a:r>
            <a:rPr lang="en-US" sz="1200"/>
            <a:t>Talks with stakeholders (Local Farmers)</a:t>
          </a:r>
        </a:p>
      </dgm:t>
    </dgm:pt>
    <dgm:pt modelId="{B1A3E8DB-E9C4-4C4F-8498-4BE5DBD178E9}" type="sibTrans" cxnId="{C3CD133E-673F-4452-8245-4FA00D4D3A0B}">
      <dgm:prSet/>
      <dgm:spPr/>
      <dgm:t>
        <a:bodyPr/>
        <a:lstStyle/>
        <a:p>
          <a:endParaRPr lang="en-US"/>
        </a:p>
      </dgm:t>
    </dgm:pt>
    <dgm:pt modelId="{3443AF73-8A80-4BF1-B354-9218436F1DB8}" type="parTrans" cxnId="{C3CD133E-673F-4452-8245-4FA00D4D3A0B}">
      <dgm:prSet/>
      <dgm:spPr/>
      <dgm:t>
        <a:bodyPr/>
        <a:lstStyle/>
        <a:p>
          <a:endParaRPr lang="en-US"/>
        </a:p>
      </dgm:t>
    </dgm:pt>
    <dgm:pt modelId="{319D6916-ABA1-4FCF-A818-79F7FEEDAA53}">
      <dgm:prSet custT="1"/>
      <dgm:spPr/>
      <dgm:t>
        <a:bodyPr/>
        <a:lstStyle/>
        <a:p>
          <a:pPr algn="ctr">
            <a:buChar char="•"/>
          </a:pPr>
          <a:r>
            <a:rPr lang="en-US" sz="1200"/>
            <a:t>Contractual agreement design </a:t>
          </a:r>
        </a:p>
      </dgm:t>
    </dgm:pt>
    <dgm:pt modelId="{02E77E6B-B000-46D7-8161-875C710D1DD0}" type="parTrans" cxnId="{CB9D8BCA-8029-4E5E-A68F-20C8EC28E0B8}">
      <dgm:prSet/>
      <dgm:spPr/>
      <dgm:t>
        <a:bodyPr/>
        <a:lstStyle/>
        <a:p>
          <a:endParaRPr lang="en-US"/>
        </a:p>
      </dgm:t>
    </dgm:pt>
    <dgm:pt modelId="{A27B3E61-4C06-4F76-A2AB-50E4327F228A}" type="sibTrans" cxnId="{CB9D8BCA-8029-4E5E-A68F-20C8EC28E0B8}">
      <dgm:prSet/>
      <dgm:spPr/>
      <dgm:t>
        <a:bodyPr/>
        <a:lstStyle/>
        <a:p>
          <a:endParaRPr lang="en-US"/>
        </a:p>
      </dgm:t>
    </dgm:pt>
    <dgm:pt modelId="{368CF849-1F46-4298-8012-3974BB59DC67}">
      <dgm:prSet phldrT="[Text]" custT="1"/>
      <dgm:spPr/>
      <dgm:t>
        <a:bodyPr/>
        <a:lstStyle/>
        <a:p>
          <a:pPr algn="ctr">
            <a:buChar char="•"/>
          </a:pPr>
          <a:r>
            <a:rPr lang="en-US" sz="1200"/>
            <a:t>People survey to instill confidence</a:t>
          </a:r>
        </a:p>
      </dgm:t>
    </dgm:pt>
    <dgm:pt modelId="{96CBEEF0-386D-4E2F-B99C-1A38FE9D2926}" type="parTrans" cxnId="{233CFFFE-976D-4A02-8A8A-427B2B6A82DF}">
      <dgm:prSet/>
      <dgm:spPr/>
      <dgm:t>
        <a:bodyPr/>
        <a:lstStyle/>
        <a:p>
          <a:endParaRPr lang="en-US"/>
        </a:p>
      </dgm:t>
    </dgm:pt>
    <dgm:pt modelId="{078624A6-C053-4970-9A40-E8BB96119D3A}" type="sibTrans" cxnId="{233CFFFE-976D-4A02-8A8A-427B2B6A82DF}">
      <dgm:prSet/>
      <dgm:spPr/>
      <dgm:t>
        <a:bodyPr/>
        <a:lstStyle/>
        <a:p>
          <a:endParaRPr lang="en-US"/>
        </a:p>
      </dgm:t>
    </dgm:pt>
    <dgm:pt modelId="{D7B04AE1-E367-404D-8601-67A9D410B57C}">
      <dgm:prSet phldrT="[Text]" custT="1"/>
      <dgm:spPr/>
      <dgm:t>
        <a:bodyPr/>
        <a:lstStyle/>
        <a:p>
          <a:pPr algn="ctr">
            <a:buChar char="•"/>
          </a:pPr>
          <a:r>
            <a:rPr lang="en-US" sz="1200"/>
            <a:t>Creating Farmers Producers Organization</a:t>
          </a:r>
        </a:p>
      </dgm:t>
    </dgm:pt>
    <dgm:pt modelId="{2304B764-1131-4D77-9B58-81C3AE24DF1C}" type="parTrans" cxnId="{D2098DD8-8342-4610-8A5C-3F56E3E92247}">
      <dgm:prSet/>
      <dgm:spPr/>
      <dgm:t>
        <a:bodyPr/>
        <a:lstStyle/>
        <a:p>
          <a:endParaRPr lang="en-US"/>
        </a:p>
      </dgm:t>
    </dgm:pt>
    <dgm:pt modelId="{00E1C02B-BE4A-4745-A480-DD79C12C4B03}" type="sibTrans" cxnId="{D2098DD8-8342-4610-8A5C-3F56E3E92247}">
      <dgm:prSet/>
      <dgm:spPr/>
      <dgm:t>
        <a:bodyPr/>
        <a:lstStyle/>
        <a:p>
          <a:endParaRPr lang="en-US"/>
        </a:p>
      </dgm:t>
    </dgm:pt>
    <dgm:pt modelId="{38365A52-5617-4367-B145-B978B1AC3B41}">
      <dgm:prSet phldrT="[Text]" custT="1"/>
      <dgm:spPr/>
      <dgm:t>
        <a:bodyPr/>
        <a:lstStyle/>
        <a:p>
          <a:pPr algn="ctr"/>
          <a:r>
            <a:rPr lang="en-US" sz="1200"/>
            <a:t>Survey the farmlands and understand local situation and First Risk Assessment </a:t>
          </a:r>
        </a:p>
      </dgm:t>
    </dgm:pt>
    <dgm:pt modelId="{E363580A-6C59-4B39-B6F2-17EDB072A8B2}" type="parTrans" cxnId="{04423AC1-2FA4-4997-85EA-DC4ECFCFF2CB}">
      <dgm:prSet/>
      <dgm:spPr/>
      <dgm:t>
        <a:bodyPr/>
        <a:lstStyle/>
        <a:p>
          <a:endParaRPr lang="en-US"/>
        </a:p>
      </dgm:t>
    </dgm:pt>
    <dgm:pt modelId="{26BCE063-D0BC-417C-82CB-94C4BA2EC1A0}" type="sibTrans" cxnId="{04423AC1-2FA4-4997-85EA-DC4ECFCFF2CB}">
      <dgm:prSet/>
      <dgm:spPr/>
      <dgm:t>
        <a:bodyPr/>
        <a:lstStyle/>
        <a:p>
          <a:endParaRPr lang="en-US"/>
        </a:p>
      </dgm:t>
    </dgm:pt>
    <dgm:pt modelId="{33EC45C8-7786-4C89-A511-F969DDCDE2D2}">
      <dgm:prSet phldrT="[Text]" custT="1"/>
      <dgm:spPr/>
      <dgm:t>
        <a:bodyPr/>
        <a:lstStyle/>
        <a:p>
          <a:pPr algn="ctr"/>
          <a:r>
            <a:rPr lang="en-US" sz="1200"/>
            <a:t>Assess suitability and crop production </a:t>
          </a:r>
        </a:p>
      </dgm:t>
    </dgm:pt>
    <dgm:pt modelId="{189219C0-75CD-4A69-920C-56C629FB841E}" type="parTrans" cxnId="{F3EC8A32-9C95-4AC6-BC62-667B01BE324D}">
      <dgm:prSet/>
      <dgm:spPr/>
      <dgm:t>
        <a:bodyPr/>
        <a:lstStyle/>
        <a:p>
          <a:endParaRPr lang="en-US"/>
        </a:p>
      </dgm:t>
    </dgm:pt>
    <dgm:pt modelId="{22FD6689-4172-41DE-BC1A-FE7E5EA2A4CD}" type="sibTrans" cxnId="{F3EC8A32-9C95-4AC6-BC62-667B01BE324D}">
      <dgm:prSet/>
      <dgm:spPr/>
      <dgm:t>
        <a:bodyPr/>
        <a:lstStyle/>
        <a:p>
          <a:endParaRPr lang="en-US"/>
        </a:p>
      </dgm:t>
    </dgm:pt>
    <dgm:pt modelId="{89B83DFE-8066-451A-A497-D0FB2805702E}" type="pres">
      <dgm:prSet presAssocID="{06239347-A470-4A15-A0B4-3D4239D5B5D2}" presName="diagram" presStyleCnt="0">
        <dgm:presLayoutVars>
          <dgm:chPref val="1"/>
          <dgm:dir/>
          <dgm:animOne val="branch"/>
          <dgm:animLvl val="lvl"/>
          <dgm:resizeHandles/>
        </dgm:presLayoutVars>
      </dgm:prSet>
      <dgm:spPr/>
    </dgm:pt>
    <dgm:pt modelId="{33EEB00F-076A-430F-B67E-253651CCB70B}" type="pres">
      <dgm:prSet presAssocID="{0566032C-EEC7-48A3-916A-DC7396EA7203}" presName="root" presStyleCnt="0"/>
      <dgm:spPr/>
    </dgm:pt>
    <dgm:pt modelId="{C0ABD81A-DAD1-4FA1-B7FA-B78A3CF926C2}" type="pres">
      <dgm:prSet presAssocID="{0566032C-EEC7-48A3-916A-DC7396EA7203}" presName="rootComposite" presStyleCnt="0"/>
      <dgm:spPr/>
    </dgm:pt>
    <dgm:pt modelId="{88ADF831-13EE-442F-B118-AB0BEEAA3A58}" type="pres">
      <dgm:prSet presAssocID="{0566032C-EEC7-48A3-916A-DC7396EA7203}" presName="rootText" presStyleLbl="node1" presStyleIdx="0" presStyleCnt="3"/>
      <dgm:spPr/>
    </dgm:pt>
    <dgm:pt modelId="{14AF2C9A-C88D-4C3C-85FF-CD49EF19895B}" type="pres">
      <dgm:prSet presAssocID="{0566032C-EEC7-48A3-916A-DC7396EA7203}" presName="rootConnector" presStyleLbl="node1" presStyleIdx="0" presStyleCnt="3"/>
      <dgm:spPr/>
    </dgm:pt>
    <dgm:pt modelId="{1E264825-97DB-4F4B-98F3-CD577DE8B351}" type="pres">
      <dgm:prSet presAssocID="{0566032C-EEC7-48A3-916A-DC7396EA7203}" presName="childShape" presStyleCnt="0"/>
      <dgm:spPr/>
    </dgm:pt>
    <dgm:pt modelId="{D5CED2E1-DAB5-433F-8EE6-B984743CF862}" type="pres">
      <dgm:prSet presAssocID="{35CB6586-B09D-4504-988F-81DCFF230FA4}" presName="Name13" presStyleLbl="parChTrans1D2" presStyleIdx="0" presStyleCnt="10"/>
      <dgm:spPr/>
    </dgm:pt>
    <dgm:pt modelId="{D9EB8458-2378-462A-B22F-FE945F4FF4AB}" type="pres">
      <dgm:prSet presAssocID="{2AFE9772-7B59-4B2F-AD55-937CB88FD5BF}" presName="childText" presStyleLbl="bgAcc1" presStyleIdx="0" presStyleCnt="10" custScaleY="123153">
        <dgm:presLayoutVars>
          <dgm:bulletEnabled val="1"/>
        </dgm:presLayoutVars>
      </dgm:prSet>
      <dgm:spPr/>
    </dgm:pt>
    <dgm:pt modelId="{56A54A00-CC98-4A2D-AA84-4542D60F670C}" type="pres">
      <dgm:prSet presAssocID="{3443AF73-8A80-4BF1-B354-9218436F1DB8}" presName="Name13" presStyleLbl="parChTrans1D2" presStyleIdx="1" presStyleCnt="10"/>
      <dgm:spPr/>
    </dgm:pt>
    <dgm:pt modelId="{D2578E57-475F-4A71-942C-6544D68599B0}" type="pres">
      <dgm:prSet presAssocID="{2B8F3D36-CAE1-473E-9B02-26F1740BA9AE}" presName="childText" presStyleLbl="bgAcc1" presStyleIdx="1" presStyleCnt="10">
        <dgm:presLayoutVars>
          <dgm:bulletEnabled val="1"/>
        </dgm:presLayoutVars>
      </dgm:prSet>
      <dgm:spPr/>
    </dgm:pt>
    <dgm:pt modelId="{8DCC643C-BE16-450B-9305-FAB2ED015F26}" type="pres">
      <dgm:prSet presAssocID="{02E77E6B-B000-46D7-8161-875C710D1DD0}" presName="Name13" presStyleLbl="parChTrans1D2" presStyleIdx="2" presStyleCnt="10"/>
      <dgm:spPr/>
    </dgm:pt>
    <dgm:pt modelId="{EE91621B-1F05-4624-9CEE-64B665CAC7F1}" type="pres">
      <dgm:prSet presAssocID="{319D6916-ABA1-4FCF-A818-79F7FEEDAA53}" presName="childText" presStyleLbl="bgAcc1" presStyleIdx="2" presStyleCnt="10">
        <dgm:presLayoutVars>
          <dgm:bulletEnabled val="1"/>
        </dgm:presLayoutVars>
      </dgm:prSet>
      <dgm:spPr/>
    </dgm:pt>
    <dgm:pt modelId="{89F5ECCD-0126-4B74-B590-4D2CBFC4111A}" type="pres">
      <dgm:prSet presAssocID="{D7F7E629-4290-41A6-974D-4A9F8098A01C}" presName="root" presStyleCnt="0"/>
      <dgm:spPr/>
    </dgm:pt>
    <dgm:pt modelId="{C8C65720-BA23-4A5E-A831-9A359B0C577F}" type="pres">
      <dgm:prSet presAssocID="{D7F7E629-4290-41A6-974D-4A9F8098A01C}" presName="rootComposite" presStyleCnt="0"/>
      <dgm:spPr/>
    </dgm:pt>
    <dgm:pt modelId="{EDCBAC35-726C-4402-BF12-5E12C15D1C5B}" type="pres">
      <dgm:prSet presAssocID="{D7F7E629-4290-41A6-974D-4A9F8098A01C}" presName="rootText" presStyleLbl="node1" presStyleIdx="1" presStyleCnt="3"/>
      <dgm:spPr/>
    </dgm:pt>
    <dgm:pt modelId="{B152C577-2A0B-4697-B5D7-C956A1328EFA}" type="pres">
      <dgm:prSet presAssocID="{D7F7E629-4290-41A6-974D-4A9F8098A01C}" presName="rootConnector" presStyleLbl="node1" presStyleIdx="1" presStyleCnt="3"/>
      <dgm:spPr/>
    </dgm:pt>
    <dgm:pt modelId="{5352B508-3021-4598-BA19-FCF66B073ACA}" type="pres">
      <dgm:prSet presAssocID="{D7F7E629-4290-41A6-974D-4A9F8098A01C}" presName="childShape" presStyleCnt="0"/>
      <dgm:spPr/>
    </dgm:pt>
    <dgm:pt modelId="{26FC7B42-08EC-4FAC-A816-202AA2452366}" type="pres">
      <dgm:prSet presAssocID="{9F59E3A6-1E3C-4DFC-8142-0E46A3CA5947}" presName="Name13" presStyleLbl="parChTrans1D2" presStyleIdx="3" presStyleCnt="10"/>
      <dgm:spPr/>
    </dgm:pt>
    <dgm:pt modelId="{3DE603FA-CF8B-4970-890B-EE86AA0180F9}" type="pres">
      <dgm:prSet presAssocID="{A6A87BFA-A3FF-4C74-8C52-78923F8CFF7F}" presName="childText" presStyleLbl="bgAcc1" presStyleIdx="3" presStyleCnt="10" custScaleY="123153">
        <dgm:presLayoutVars>
          <dgm:bulletEnabled val="1"/>
        </dgm:presLayoutVars>
      </dgm:prSet>
      <dgm:spPr/>
    </dgm:pt>
    <dgm:pt modelId="{1E780716-6570-4C55-844A-33186846609E}" type="pres">
      <dgm:prSet presAssocID="{F24F6238-436A-4ACB-847C-E720CF4AD542}" presName="Name13" presStyleLbl="parChTrans1D2" presStyleIdx="4" presStyleCnt="10"/>
      <dgm:spPr/>
    </dgm:pt>
    <dgm:pt modelId="{A3C6B0D2-9C2F-4F47-8547-96C731E92033}" type="pres">
      <dgm:prSet presAssocID="{30C3D5A5-E2AF-4582-A6BE-7B89E70591E7}" presName="childText" presStyleLbl="bgAcc1" presStyleIdx="4" presStyleCnt="10">
        <dgm:presLayoutVars>
          <dgm:bulletEnabled val="1"/>
        </dgm:presLayoutVars>
      </dgm:prSet>
      <dgm:spPr/>
    </dgm:pt>
    <dgm:pt modelId="{83CB51E9-CCF2-48D0-96EA-1E6971DF0537}" type="pres">
      <dgm:prSet presAssocID="{78B433CB-CF5F-46DF-AC42-40D882120DEA}" presName="Name13" presStyleLbl="parChTrans1D2" presStyleIdx="5" presStyleCnt="10"/>
      <dgm:spPr/>
    </dgm:pt>
    <dgm:pt modelId="{40CD6C13-76A0-4E74-98EA-0F4B7FE2213B}" type="pres">
      <dgm:prSet presAssocID="{B9DDF050-C72F-461F-B9B7-6B7B4681BFDB}" presName="childText" presStyleLbl="bgAcc1" presStyleIdx="5" presStyleCnt="10">
        <dgm:presLayoutVars>
          <dgm:bulletEnabled val="1"/>
        </dgm:presLayoutVars>
      </dgm:prSet>
      <dgm:spPr/>
    </dgm:pt>
    <dgm:pt modelId="{3FD5F5EE-F06F-4E98-9BF8-D4AEDCF31C3E}" type="pres">
      <dgm:prSet presAssocID="{FA253D1D-3625-4AD1-A86F-F98AFE65BA48}" presName="root" presStyleCnt="0"/>
      <dgm:spPr/>
    </dgm:pt>
    <dgm:pt modelId="{7880F800-3C6C-4C4C-8D32-4FF47BEE30C1}" type="pres">
      <dgm:prSet presAssocID="{FA253D1D-3625-4AD1-A86F-F98AFE65BA48}" presName="rootComposite" presStyleCnt="0"/>
      <dgm:spPr/>
    </dgm:pt>
    <dgm:pt modelId="{12933D1B-63D9-4D51-80B0-A56E944F74DE}" type="pres">
      <dgm:prSet presAssocID="{FA253D1D-3625-4AD1-A86F-F98AFE65BA48}" presName="rootText" presStyleLbl="node1" presStyleIdx="2" presStyleCnt="3"/>
      <dgm:spPr/>
    </dgm:pt>
    <dgm:pt modelId="{98EEFA40-C77B-40DA-9A2C-8EF6EFF2205E}" type="pres">
      <dgm:prSet presAssocID="{FA253D1D-3625-4AD1-A86F-F98AFE65BA48}" presName="rootConnector" presStyleLbl="node1" presStyleIdx="2" presStyleCnt="3"/>
      <dgm:spPr/>
    </dgm:pt>
    <dgm:pt modelId="{BB71EADC-B418-487F-82C6-552CF64C2F2A}" type="pres">
      <dgm:prSet presAssocID="{FA253D1D-3625-4AD1-A86F-F98AFE65BA48}" presName="childShape" presStyleCnt="0"/>
      <dgm:spPr/>
    </dgm:pt>
    <dgm:pt modelId="{0BA109E2-C06B-4D0B-9493-CBB4047A86E8}" type="pres">
      <dgm:prSet presAssocID="{96CBEEF0-386D-4E2F-B99C-1A38FE9D2926}" presName="Name13" presStyleLbl="parChTrans1D2" presStyleIdx="6" presStyleCnt="10"/>
      <dgm:spPr/>
    </dgm:pt>
    <dgm:pt modelId="{8F34800D-A8CF-4BB8-B6A8-EB4BC2BDEF4B}" type="pres">
      <dgm:prSet presAssocID="{368CF849-1F46-4298-8012-3974BB59DC67}" presName="childText" presStyleLbl="bgAcc1" presStyleIdx="6" presStyleCnt="10">
        <dgm:presLayoutVars>
          <dgm:bulletEnabled val="1"/>
        </dgm:presLayoutVars>
      </dgm:prSet>
      <dgm:spPr/>
    </dgm:pt>
    <dgm:pt modelId="{2D1E593A-531C-404B-969D-1087F9181D24}" type="pres">
      <dgm:prSet presAssocID="{E363580A-6C59-4B39-B6F2-17EDB072A8B2}" presName="Name13" presStyleLbl="parChTrans1D2" presStyleIdx="7" presStyleCnt="10"/>
      <dgm:spPr/>
    </dgm:pt>
    <dgm:pt modelId="{298581C2-C058-407F-B3AA-FDA7845BBA06}" type="pres">
      <dgm:prSet presAssocID="{38365A52-5617-4367-B145-B978B1AC3B41}" presName="childText" presStyleLbl="bgAcc1" presStyleIdx="7" presStyleCnt="10">
        <dgm:presLayoutVars>
          <dgm:bulletEnabled val="1"/>
        </dgm:presLayoutVars>
      </dgm:prSet>
      <dgm:spPr/>
    </dgm:pt>
    <dgm:pt modelId="{7410E55F-7C5A-435C-B9A6-D4706CF5E3A3}" type="pres">
      <dgm:prSet presAssocID="{189219C0-75CD-4A69-920C-56C629FB841E}" presName="Name13" presStyleLbl="parChTrans1D2" presStyleIdx="8" presStyleCnt="10"/>
      <dgm:spPr/>
    </dgm:pt>
    <dgm:pt modelId="{FAAFE92D-A3CD-41DA-AE8B-B63E3FD60D0C}" type="pres">
      <dgm:prSet presAssocID="{33EC45C8-7786-4C89-A511-F969DDCDE2D2}" presName="childText" presStyleLbl="bgAcc1" presStyleIdx="8" presStyleCnt="10">
        <dgm:presLayoutVars>
          <dgm:bulletEnabled val="1"/>
        </dgm:presLayoutVars>
      </dgm:prSet>
      <dgm:spPr/>
    </dgm:pt>
    <dgm:pt modelId="{FBAB5A13-CDD2-48C7-BD7A-51028061793A}" type="pres">
      <dgm:prSet presAssocID="{2304B764-1131-4D77-9B58-81C3AE24DF1C}" presName="Name13" presStyleLbl="parChTrans1D2" presStyleIdx="9" presStyleCnt="10"/>
      <dgm:spPr/>
    </dgm:pt>
    <dgm:pt modelId="{EAF0F88A-88B2-432C-87E5-3B54C7B14491}" type="pres">
      <dgm:prSet presAssocID="{D7B04AE1-E367-404D-8601-67A9D410B57C}" presName="childText" presStyleLbl="bgAcc1" presStyleIdx="9" presStyleCnt="10">
        <dgm:presLayoutVars>
          <dgm:bulletEnabled val="1"/>
        </dgm:presLayoutVars>
      </dgm:prSet>
      <dgm:spPr/>
    </dgm:pt>
  </dgm:ptLst>
  <dgm:cxnLst>
    <dgm:cxn modelId="{827EC200-8645-47EC-813E-D2F143B9D654}" type="presOf" srcId="{38365A52-5617-4367-B145-B978B1AC3B41}" destId="{298581C2-C058-407F-B3AA-FDA7845BBA06}" srcOrd="0" destOrd="0" presId="urn:microsoft.com/office/officeart/2005/8/layout/hierarchy3"/>
    <dgm:cxn modelId="{1E789701-4D1C-4EEC-BC33-F4F80F1BBE33}" type="presOf" srcId="{E363580A-6C59-4B39-B6F2-17EDB072A8B2}" destId="{2D1E593A-531C-404B-969D-1087F9181D24}" srcOrd="0" destOrd="0" presId="urn:microsoft.com/office/officeart/2005/8/layout/hierarchy3"/>
    <dgm:cxn modelId="{DF42E906-8586-4449-971F-37F7817A1119}" type="presOf" srcId="{319D6916-ABA1-4FCF-A818-79F7FEEDAA53}" destId="{EE91621B-1F05-4624-9CEE-64B665CAC7F1}" srcOrd="0" destOrd="0" presId="urn:microsoft.com/office/officeart/2005/8/layout/hierarchy3"/>
    <dgm:cxn modelId="{BCB52C0F-6480-4DAA-B1CE-DB5309EB8A59}" type="presOf" srcId="{FA253D1D-3625-4AD1-A86F-F98AFE65BA48}" destId="{98EEFA40-C77B-40DA-9A2C-8EF6EFF2205E}" srcOrd="1" destOrd="0" presId="urn:microsoft.com/office/officeart/2005/8/layout/hierarchy3"/>
    <dgm:cxn modelId="{B07D3819-811F-4AC9-A088-7786E1712E93}" type="presOf" srcId="{F24F6238-436A-4ACB-847C-E720CF4AD542}" destId="{1E780716-6570-4C55-844A-33186846609E}" srcOrd="0" destOrd="0" presId="urn:microsoft.com/office/officeart/2005/8/layout/hierarchy3"/>
    <dgm:cxn modelId="{8115DB1A-F1C9-44F3-8F08-0A650F709028}" type="presOf" srcId="{35CB6586-B09D-4504-988F-81DCFF230FA4}" destId="{D5CED2E1-DAB5-433F-8EE6-B984743CF862}" srcOrd="0" destOrd="0" presId="urn:microsoft.com/office/officeart/2005/8/layout/hierarchy3"/>
    <dgm:cxn modelId="{F8258B1E-DA4F-4D87-B455-C59451C0939A}" type="presOf" srcId="{B9DDF050-C72F-461F-B9B7-6B7B4681BFDB}" destId="{40CD6C13-76A0-4E74-98EA-0F4B7FE2213B}" srcOrd="0" destOrd="0" presId="urn:microsoft.com/office/officeart/2005/8/layout/hierarchy3"/>
    <dgm:cxn modelId="{8A15E527-3E48-4957-8A86-026700C2626A}" srcId="{06239347-A470-4A15-A0B4-3D4239D5B5D2}" destId="{D7F7E629-4290-41A6-974D-4A9F8098A01C}" srcOrd="1" destOrd="0" parTransId="{4F6C2BF7-971B-492C-8F82-E3F1060FA58E}" sibTransId="{8D781159-86E4-41DC-BCEE-C0C753EB05C5}"/>
    <dgm:cxn modelId="{F3EC8A32-9C95-4AC6-BC62-667B01BE324D}" srcId="{FA253D1D-3625-4AD1-A86F-F98AFE65BA48}" destId="{33EC45C8-7786-4C89-A511-F969DDCDE2D2}" srcOrd="2" destOrd="0" parTransId="{189219C0-75CD-4A69-920C-56C629FB841E}" sibTransId="{22FD6689-4172-41DE-BC1A-FE7E5EA2A4CD}"/>
    <dgm:cxn modelId="{C3CD133E-673F-4452-8245-4FA00D4D3A0B}" srcId="{0566032C-EEC7-48A3-916A-DC7396EA7203}" destId="{2B8F3D36-CAE1-473E-9B02-26F1740BA9AE}" srcOrd="1" destOrd="0" parTransId="{3443AF73-8A80-4BF1-B354-9218436F1DB8}" sibTransId="{B1A3E8DB-E9C4-4C4F-8498-4BE5DBD178E9}"/>
    <dgm:cxn modelId="{F307E360-1A38-4B86-B966-3C887E026660}" type="presOf" srcId="{3443AF73-8A80-4BF1-B354-9218436F1DB8}" destId="{56A54A00-CC98-4A2D-AA84-4542D60F670C}" srcOrd="0" destOrd="0" presId="urn:microsoft.com/office/officeart/2005/8/layout/hierarchy3"/>
    <dgm:cxn modelId="{E387A045-0A7F-4E34-8518-6C401D5B72EE}" type="presOf" srcId="{FA253D1D-3625-4AD1-A86F-F98AFE65BA48}" destId="{12933D1B-63D9-4D51-80B0-A56E944F74DE}" srcOrd="0" destOrd="0" presId="urn:microsoft.com/office/officeart/2005/8/layout/hierarchy3"/>
    <dgm:cxn modelId="{65EECE4E-B9F2-4F1D-8378-132B2DC4D72D}" type="presOf" srcId="{368CF849-1F46-4298-8012-3974BB59DC67}" destId="{8F34800D-A8CF-4BB8-B6A8-EB4BC2BDEF4B}" srcOrd="0" destOrd="0" presId="urn:microsoft.com/office/officeart/2005/8/layout/hierarchy3"/>
    <dgm:cxn modelId="{68615C6F-8F5B-4140-A420-E60BA0E1D02D}" srcId="{0566032C-EEC7-48A3-916A-DC7396EA7203}" destId="{2AFE9772-7B59-4B2F-AD55-937CB88FD5BF}" srcOrd="0" destOrd="0" parTransId="{35CB6586-B09D-4504-988F-81DCFF230FA4}" sibTransId="{859137F1-4CFC-4F1A-B536-F2200E7A74C9}"/>
    <dgm:cxn modelId="{9E79A271-F38B-43ED-A5CC-9615EE572F69}" type="presOf" srcId="{02E77E6B-B000-46D7-8161-875C710D1DD0}" destId="{8DCC643C-BE16-450B-9305-FAB2ED015F26}" srcOrd="0" destOrd="0" presId="urn:microsoft.com/office/officeart/2005/8/layout/hierarchy3"/>
    <dgm:cxn modelId="{9FB6F859-BC8B-4AAC-B787-C1B78D1788A7}" type="presOf" srcId="{D7B04AE1-E367-404D-8601-67A9D410B57C}" destId="{EAF0F88A-88B2-432C-87E5-3B54C7B14491}" srcOrd="0" destOrd="0" presId="urn:microsoft.com/office/officeart/2005/8/layout/hierarchy3"/>
    <dgm:cxn modelId="{0507657A-AA71-4D35-AC73-5EE5CCFEAD9E}" type="presOf" srcId="{2AFE9772-7B59-4B2F-AD55-937CB88FD5BF}" destId="{D9EB8458-2378-462A-B22F-FE945F4FF4AB}" srcOrd="0" destOrd="0" presId="urn:microsoft.com/office/officeart/2005/8/layout/hierarchy3"/>
    <dgm:cxn modelId="{1B11DB7F-7D8E-4C1E-90B8-50E2A1529104}" type="presOf" srcId="{06239347-A470-4A15-A0B4-3D4239D5B5D2}" destId="{89B83DFE-8066-451A-A497-D0FB2805702E}" srcOrd="0" destOrd="0" presId="urn:microsoft.com/office/officeart/2005/8/layout/hierarchy3"/>
    <dgm:cxn modelId="{705C3381-3B28-43BA-8A14-54343ECF0F22}" type="presOf" srcId="{30C3D5A5-E2AF-4582-A6BE-7B89E70591E7}" destId="{A3C6B0D2-9C2F-4F47-8547-96C731E92033}" srcOrd="0" destOrd="0" presId="urn:microsoft.com/office/officeart/2005/8/layout/hierarchy3"/>
    <dgm:cxn modelId="{BB54C089-48DB-4843-84A7-9D53F2BB2AA7}" srcId="{D7F7E629-4290-41A6-974D-4A9F8098A01C}" destId="{B9DDF050-C72F-461F-B9B7-6B7B4681BFDB}" srcOrd="2" destOrd="0" parTransId="{78B433CB-CF5F-46DF-AC42-40D882120DEA}" sibTransId="{199640FB-3D00-4BAE-B95D-6181BD0F02B8}"/>
    <dgm:cxn modelId="{A19C1C8C-7A5D-458C-A0FD-E03C0626736C}" srcId="{06239347-A470-4A15-A0B4-3D4239D5B5D2}" destId="{0566032C-EEC7-48A3-916A-DC7396EA7203}" srcOrd="0" destOrd="0" parTransId="{73BC0630-4EEF-490C-A57B-8DFB98CDB1DF}" sibTransId="{6B01C732-EA72-4DAB-B4DA-4A6295FD5807}"/>
    <dgm:cxn modelId="{A3333C9A-CBA7-499D-8566-D7BCE61513E8}" type="presOf" srcId="{9F59E3A6-1E3C-4DFC-8142-0E46A3CA5947}" destId="{26FC7B42-08EC-4FAC-A816-202AA2452366}" srcOrd="0" destOrd="0" presId="urn:microsoft.com/office/officeart/2005/8/layout/hierarchy3"/>
    <dgm:cxn modelId="{8C70429F-70C7-49BE-93DE-DD9D9C67829F}" type="presOf" srcId="{189219C0-75CD-4A69-920C-56C629FB841E}" destId="{7410E55F-7C5A-435C-B9A6-D4706CF5E3A3}" srcOrd="0" destOrd="0" presId="urn:microsoft.com/office/officeart/2005/8/layout/hierarchy3"/>
    <dgm:cxn modelId="{6894699F-494C-4B8C-88A3-50E5E21A03F4}" srcId="{D7F7E629-4290-41A6-974D-4A9F8098A01C}" destId="{A6A87BFA-A3FF-4C74-8C52-78923F8CFF7F}" srcOrd="0" destOrd="0" parTransId="{9F59E3A6-1E3C-4DFC-8142-0E46A3CA5947}" sibTransId="{94D90611-C48A-48A7-8BD1-5F41CCCA72A9}"/>
    <dgm:cxn modelId="{7B639AA7-F18A-4378-BB41-CE2547FAA5B5}" type="presOf" srcId="{D7F7E629-4290-41A6-974D-4A9F8098A01C}" destId="{EDCBAC35-726C-4402-BF12-5E12C15D1C5B}" srcOrd="0" destOrd="0" presId="urn:microsoft.com/office/officeart/2005/8/layout/hierarchy3"/>
    <dgm:cxn modelId="{832630AC-984C-4321-9630-A03D50BE4343}" type="presOf" srcId="{D7F7E629-4290-41A6-974D-4A9F8098A01C}" destId="{B152C577-2A0B-4697-B5D7-C956A1328EFA}" srcOrd="1" destOrd="0" presId="urn:microsoft.com/office/officeart/2005/8/layout/hierarchy3"/>
    <dgm:cxn modelId="{282DE0BE-6244-4B25-A376-A933A057641E}" srcId="{06239347-A470-4A15-A0B4-3D4239D5B5D2}" destId="{FA253D1D-3625-4AD1-A86F-F98AFE65BA48}" srcOrd="2" destOrd="0" parTransId="{26B7EE4E-E414-4564-8890-F8C9F59D9FB9}" sibTransId="{068B93B5-2D94-4CC2-8E01-01F3822AC5E8}"/>
    <dgm:cxn modelId="{04423AC1-2FA4-4997-85EA-DC4ECFCFF2CB}" srcId="{FA253D1D-3625-4AD1-A86F-F98AFE65BA48}" destId="{38365A52-5617-4367-B145-B978B1AC3B41}" srcOrd="1" destOrd="0" parTransId="{E363580A-6C59-4B39-B6F2-17EDB072A8B2}" sibTransId="{26BCE063-D0BC-417C-82CB-94C4BA2EC1A0}"/>
    <dgm:cxn modelId="{C1F0DFC6-CD02-4EE1-91F8-1E97F41F005A}" type="presOf" srcId="{2B8F3D36-CAE1-473E-9B02-26F1740BA9AE}" destId="{D2578E57-475F-4A71-942C-6544D68599B0}" srcOrd="0" destOrd="0" presId="urn:microsoft.com/office/officeart/2005/8/layout/hierarchy3"/>
    <dgm:cxn modelId="{4A4BE0C9-E763-44AA-941B-B4F6E16FD483}" type="presOf" srcId="{96CBEEF0-386D-4E2F-B99C-1A38FE9D2926}" destId="{0BA109E2-C06B-4D0B-9493-CBB4047A86E8}" srcOrd="0" destOrd="0" presId="urn:microsoft.com/office/officeart/2005/8/layout/hierarchy3"/>
    <dgm:cxn modelId="{CB9D8BCA-8029-4E5E-A68F-20C8EC28E0B8}" srcId="{0566032C-EEC7-48A3-916A-DC7396EA7203}" destId="{319D6916-ABA1-4FCF-A818-79F7FEEDAA53}" srcOrd="2" destOrd="0" parTransId="{02E77E6B-B000-46D7-8161-875C710D1DD0}" sibTransId="{A27B3E61-4C06-4F76-A2AB-50E4327F228A}"/>
    <dgm:cxn modelId="{8A391ECF-6590-446E-AFD3-7DB6492CE4EA}" type="presOf" srcId="{33EC45C8-7786-4C89-A511-F969DDCDE2D2}" destId="{FAAFE92D-A3CD-41DA-AE8B-B63E3FD60D0C}" srcOrd="0" destOrd="0" presId="urn:microsoft.com/office/officeart/2005/8/layout/hierarchy3"/>
    <dgm:cxn modelId="{D2098DD8-8342-4610-8A5C-3F56E3E92247}" srcId="{FA253D1D-3625-4AD1-A86F-F98AFE65BA48}" destId="{D7B04AE1-E367-404D-8601-67A9D410B57C}" srcOrd="3" destOrd="0" parTransId="{2304B764-1131-4D77-9B58-81C3AE24DF1C}" sibTransId="{00E1C02B-BE4A-4745-A480-DD79C12C4B03}"/>
    <dgm:cxn modelId="{6AD6D7D9-5D4E-49D4-A2AA-96A89CA8BCA1}" type="presOf" srcId="{0566032C-EEC7-48A3-916A-DC7396EA7203}" destId="{88ADF831-13EE-442F-B118-AB0BEEAA3A58}" srcOrd="0" destOrd="0" presId="urn:microsoft.com/office/officeart/2005/8/layout/hierarchy3"/>
    <dgm:cxn modelId="{C17210DC-65CD-4EC4-95F6-39F9C2479DDA}" type="presOf" srcId="{0566032C-EEC7-48A3-916A-DC7396EA7203}" destId="{14AF2C9A-C88D-4C3C-85FF-CD49EF19895B}" srcOrd="1" destOrd="0" presId="urn:microsoft.com/office/officeart/2005/8/layout/hierarchy3"/>
    <dgm:cxn modelId="{29FA46E8-B8B2-4AF4-A95C-79C3CF3DF313}" srcId="{D7F7E629-4290-41A6-974D-4A9F8098A01C}" destId="{30C3D5A5-E2AF-4582-A6BE-7B89E70591E7}" srcOrd="1" destOrd="0" parTransId="{F24F6238-436A-4ACB-847C-E720CF4AD542}" sibTransId="{9CDE02BE-8AFB-4F93-89E2-06CF53D82BCB}"/>
    <dgm:cxn modelId="{A9F60CEA-027B-4E88-B79D-0A644C864843}" type="presOf" srcId="{2304B764-1131-4D77-9B58-81C3AE24DF1C}" destId="{FBAB5A13-CDD2-48C7-BD7A-51028061793A}" srcOrd="0" destOrd="0" presId="urn:microsoft.com/office/officeart/2005/8/layout/hierarchy3"/>
    <dgm:cxn modelId="{6FEC73EB-E8C1-4A85-B1C7-028A585047F6}" type="presOf" srcId="{A6A87BFA-A3FF-4C74-8C52-78923F8CFF7F}" destId="{3DE603FA-CF8B-4970-890B-EE86AA0180F9}" srcOrd="0" destOrd="0" presId="urn:microsoft.com/office/officeart/2005/8/layout/hierarchy3"/>
    <dgm:cxn modelId="{6DEE21EE-8CD7-4E88-8C89-916179B3E707}" type="presOf" srcId="{78B433CB-CF5F-46DF-AC42-40D882120DEA}" destId="{83CB51E9-CCF2-48D0-96EA-1E6971DF0537}" srcOrd="0" destOrd="0" presId="urn:microsoft.com/office/officeart/2005/8/layout/hierarchy3"/>
    <dgm:cxn modelId="{233CFFFE-976D-4A02-8A8A-427B2B6A82DF}" srcId="{FA253D1D-3625-4AD1-A86F-F98AFE65BA48}" destId="{368CF849-1F46-4298-8012-3974BB59DC67}" srcOrd="0" destOrd="0" parTransId="{96CBEEF0-386D-4E2F-B99C-1A38FE9D2926}" sibTransId="{078624A6-C053-4970-9A40-E8BB96119D3A}"/>
    <dgm:cxn modelId="{79452BFA-F535-431A-8B1F-56A01ACCF7A9}" type="presParOf" srcId="{89B83DFE-8066-451A-A497-D0FB2805702E}" destId="{33EEB00F-076A-430F-B67E-253651CCB70B}" srcOrd="0" destOrd="0" presId="urn:microsoft.com/office/officeart/2005/8/layout/hierarchy3"/>
    <dgm:cxn modelId="{C6BDC9F4-6CF0-46A1-BCAE-04127EAE5D2C}" type="presParOf" srcId="{33EEB00F-076A-430F-B67E-253651CCB70B}" destId="{C0ABD81A-DAD1-4FA1-B7FA-B78A3CF926C2}" srcOrd="0" destOrd="0" presId="urn:microsoft.com/office/officeart/2005/8/layout/hierarchy3"/>
    <dgm:cxn modelId="{CF3B3159-902D-4C01-9E01-20EF18896AEC}" type="presParOf" srcId="{C0ABD81A-DAD1-4FA1-B7FA-B78A3CF926C2}" destId="{88ADF831-13EE-442F-B118-AB0BEEAA3A58}" srcOrd="0" destOrd="0" presId="urn:microsoft.com/office/officeart/2005/8/layout/hierarchy3"/>
    <dgm:cxn modelId="{A880C570-6772-4AC5-BD59-4C60BCF28C2A}" type="presParOf" srcId="{C0ABD81A-DAD1-4FA1-B7FA-B78A3CF926C2}" destId="{14AF2C9A-C88D-4C3C-85FF-CD49EF19895B}" srcOrd="1" destOrd="0" presId="urn:microsoft.com/office/officeart/2005/8/layout/hierarchy3"/>
    <dgm:cxn modelId="{655B1394-E751-4A4E-968B-AFEBD91F71BD}" type="presParOf" srcId="{33EEB00F-076A-430F-B67E-253651CCB70B}" destId="{1E264825-97DB-4F4B-98F3-CD577DE8B351}" srcOrd="1" destOrd="0" presId="urn:microsoft.com/office/officeart/2005/8/layout/hierarchy3"/>
    <dgm:cxn modelId="{2AA8FD7E-2E5E-4F11-AD23-96273FC8B0E6}" type="presParOf" srcId="{1E264825-97DB-4F4B-98F3-CD577DE8B351}" destId="{D5CED2E1-DAB5-433F-8EE6-B984743CF862}" srcOrd="0" destOrd="0" presId="urn:microsoft.com/office/officeart/2005/8/layout/hierarchy3"/>
    <dgm:cxn modelId="{044AD545-A02A-4CBF-88F5-DB63794A492B}" type="presParOf" srcId="{1E264825-97DB-4F4B-98F3-CD577DE8B351}" destId="{D9EB8458-2378-462A-B22F-FE945F4FF4AB}" srcOrd="1" destOrd="0" presId="urn:microsoft.com/office/officeart/2005/8/layout/hierarchy3"/>
    <dgm:cxn modelId="{64E8F8E6-F3F4-4084-90F9-5A8339BE4EB6}" type="presParOf" srcId="{1E264825-97DB-4F4B-98F3-CD577DE8B351}" destId="{56A54A00-CC98-4A2D-AA84-4542D60F670C}" srcOrd="2" destOrd="0" presId="urn:microsoft.com/office/officeart/2005/8/layout/hierarchy3"/>
    <dgm:cxn modelId="{71E6C035-7097-4AC2-9783-F4FB4D4D8B5B}" type="presParOf" srcId="{1E264825-97DB-4F4B-98F3-CD577DE8B351}" destId="{D2578E57-475F-4A71-942C-6544D68599B0}" srcOrd="3" destOrd="0" presId="urn:microsoft.com/office/officeart/2005/8/layout/hierarchy3"/>
    <dgm:cxn modelId="{9A141C64-3F5C-497F-B985-BF9063448173}" type="presParOf" srcId="{1E264825-97DB-4F4B-98F3-CD577DE8B351}" destId="{8DCC643C-BE16-450B-9305-FAB2ED015F26}" srcOrd="4" destOrd="0" presId="urn:microsoft.com/office/officeart/2005/8/layout/hierarchy3"/>
    <dgm:cxn modelId="{F72D380D-42FD-45DB-A782-714DB5615219}" type="presParOf" srcId="{1E264825-97DB-4F4B-98F3-CD577DE8B351}" destId="{EE91621B-1F05-4624-9CEE-64B665CAC7F1}" srcOrd="5" destOrd="0" presId="urn:microsoft.com/office/officeart/2005/8/layout/hierarchy3"/>
    <dgm:cxn modelId="{AB7EABDB-8C14-4816-9F3A-D63186891E2E}" type="presParOf" srcId="{89B83DFE-8066-451A-A497-D0FB2805702E}" destId="{89F5ECCD-0126-4B74-B590-4D2CBFC4111A}" srcOrd="1" destOrd="0" presId="urn:microsoft.com/office/officeart/2005/8/layout/hierarchy3"/>
    <dgm:cxn modelId="{74B71DBE-F237-43A1-AAC9-469872354770}" type="presParOf" srcId="{89F5ECCD-0126-4B74-B590-4D2CBFC4111A}" destId="{C8C65720-BA23-4A5E-A831-9A359B0C577F}" srcOrd="0" destOrd="0" presId="urn:microsoft.com/office/officeart/2005/8/layout/hierarchy3"/>
    <dgm:cxn modelId="{C4317602-F42D-4E5A-B397-131532367185}" type="presParOf" srcId="{C8C65720-BA23-4A5E-A831-9A359B0C577F}" destId="{EDCBAC35-726C-4402-BF12-5E12C15D1C5B}" srcOrd="0" destOrd="0" presId="urn:microsoft.com/office/officeart/2005/8/layout/hierarchy3"/>
    <dgm:cxn modelId="{7DC45A45-3DEE-477F-A597-146C1A01970F}" type="presParOf" srcId="{C8C65720-BA23-4A5E-A831-9A359B0C577F}" destId="{B152C577-2A0B-4697-B5D7-C956A1328EFA}" srcOrd="1" destOrd="0" presId="urn:microsoft.com/office/officeart/2005/8/layout/hierarchy3"/>
    <dgm:cxn modelId="{7B20E770-7085-4EC6-989A-CB4DC848FE66}" type="presParOf" srcId="{89F5ECCD-0126-4B74-B590-4D2CBFC4111A}" destId="{5352B508-3021-4598-BA19-FCF66B073ACA}" srcOrd="1" destOrd="0" presId="urn:microsoft.com/office/officeart/2005/8/layout/hierarchy3"/>
    <dgm:cxn modelId="{6273C0E4-A50B-443B-A9FB-411B9CC6230B}" type="presParOf" srcId="{5352B508-3021-4598-BA19-FCF66B073ACA}" destId="{26FC7B42-08EC-4FAC-A816-202AA2452366}" srcOrd="0" destOrd="0" presId="urn:microsoft.com/office/officeart/2005/8/layout/hierarchy3"/>
    <dgm:cxn modelId="{B41A4BE2-8775-4920-9C87-B874B5DC87AD}" type="presParOf" srcId="{5352B508-3021-4598-BA19-FCF66B073ACA}" destId="{3DE603FA-CF8B-4970-890B-EE86AA0180F9}" srcOrd="1" destOrd="0" presId="urn:microsoft.com/office/officeart/2005/8/layout/hierarchy3"/>
    <dgm:cxn modelId="{99158B4A-7A24-47BD-ABFA-FFB9814A1F09}" type="presParOf" srcId="{5352B508-3021-4598-BA19-FCF66B073ACA}" destId="{1E780716-6570-4C55-844A-33186846609E}" srcOrd="2" destOrd="0" presId="urn:microsoft.com/office/officeart/2005/8/layout/hierarchy3"/>
    <dgm:cxn modelId="{F33B4731-0B01-4B36-8F72-DF07EF2C0923}" type="presParOf" srcId="{5352B508-3021-4598-BA19-FCF66B073ACA}" destId="{A3C6B0D2-9C2F-4F47-8547-96C731E92033}" srcOrd="3" destOrd="0" presId="urn:microsoft.com/office/officeart/2005/8/layout/hierarchy3"/>
    <dgm:cxn modelId="{0BDE8F7D-57FD-466A-BCD6-06ABACC0B9EA}" type="presParOf" srcId="{5352B508-3021-4598-BA19-FCF66B073ACA}" destId="{83CB51E9-CCF2-48D0-96EA-1E6971DF0537}" srcOrd="4" destOrd="0" presId="urn:microsoft.com/office/officeart/2005/8/layout/hierarchy3"/>
    <dgm:cxn modelId="{E75C620A-55E5-4EAB-A4FA-4EF660055352}" type="presParOf" srcId="{5352B508-3021-4598-BA19-FCF66B073ACA}" destId="{40CD6C13-76A0-4E74-98EA-0F4B7FE2213B}" srcOrd="5" destOrd="0" presId="urn:microsoft.com/office/officeart/2005/8/layout/hierarchy3"/>
    <dgm:cxn modelId="{D8F020C2-882C-41B8-95C6-3C10E5F67665}" type="presParOf" srcId="{89B83DFE-8066-451A-A497-D0FB2805702E}" destId="{3FD5F5EE-F06F-4E98-9BF8-D4AEDCF31C3E}" srcOrd="2" destOrd="0" presId="urn:microsoft.com/office/officeart/2005/8/layout/hierarchy3"/>
    <dgm:cxn modelId="{EF3FFC2F-9C66-4A03-B12F-425538D751F0}" type="presParOf" srcId="{3FD5F5EE-F06F-4E98-9BF8-D4AEDCF31C3E}" destId="{7880F800-3C6C-4C4C-8D32-4FF47BEE30C1}" srcOrd="0" destOrd="0" presId="urn:microsoft.com/office/officeart/2005/8/layout/hierarchy3"/>
    <dgm:cxn modelId="{9F5092CE-8C7A-433A-9D36-47036B66F3E7}" type="presParOf" srcId="{7880F800-3C6C-4C4C-8D32-4FF47BEE30C1}" destId="{12933D1B-63D9-4D51-80B0-A56E944F74DE}" srcOrd="0" destOrd="0" presId="urn:microsoft.com/office/officeart/2005/8/layout/hierarchy3"/>
    <dgm:cxn modelId="{3F03DB56-7B13-42B7-A77E-271D3C0C9574}" type="presParOf" srcId="{7880F800-3C6C-4C4C-8D32-4FF47BEE30C1}" destId="{98EEFA40-C77B-40DA-9A2C-8EF6EFF2205E}" srcOrd="1" destOrd="0" presId="urn:microsoft.com/office/officeart/2005/8/layout/hierarchy3"/>
    <dgm:cxn modelId="{3CFD98BD-001C-4937-BA3F-79DD191E6F5D}" type="presParOf" srcId="{3FD5F5EE-F06F-4E98-9BF8-D4AEDCF31C3E}" destId="{BB71EADC-B418-487F-82C6-552CF64C2F2A}" srcOrd="1" destOrd="0" presId="urn:microsoft.com/office/officeart/2005/8/layout/hierarchy3"/>
    <dgm:cxn modelId="{73B9F9C4-5558-4201-916D-F5293D620828}" type="presParOf" srcId="{BB71EADC-B418-487F-82C6-552CF64C2F2A}" destId="{0BA109E2-C06B-4D0B-9493-CBB4047A86E8}" srcOrd="0" destOrd="0" presId="urn:microsoft.com/office/officeart/2005/8/layout/hierarchy3"/>
    <dgm:cxn modelId="{93FC8FDC-F3D7-4A1C-B51B-6E7BD2B3AD44}" type="presParOf" srcId="{BB71EADC-B418-487F-82C6-552CF64C2F2A}" destId="{8F34800D-A8CF-4BB8-B6A8-EB4BC2BDEF4B}" srcOrd="1" destOrd="0" presId="urn:microsoft.com/office/officeart/2005/8/layout/hierarchy3"/>
    <dgm:cxn modelId="{6C1B534B-7C45-43F0-9D46-C0A52730C964}" type="presParOf" srcId="{BB71EADC-B418-487F-82C6-552CF64C2F2A}" destId="{2D1E593A-531C-404B-969D-1087F9181D24}" srcOrd="2" destOrd="0" presId="urn:microsoft.com/office/officeart/2005/8/layout/hierarchy3"/>
    <dgm:cxn modelId="{078A24E3-40F8-44AA-862B-A1B62A0159BA}" type="presParOf" srcId="{BB71EADC-B418-487F-82C6-552CF64C2F2A}" destId="{298581C2-C058-407F-B3AA-FDA7845BBA06}" srcOrd="3" destOrd="0" presId="urn:microsoft.com/office/officeart/2005/8/layout/hierarchy3"/>
    <dgm:cxn modelId="{167A20BE-97E9-4B1D-9AF7-4F58A53B8D9E}" type="presParOf" srcId="{BB71EADC-B418-487F-82C6-552CF64C2F2A}" destId="{7410E55F-7C5A-435C-B9A6-D4706CF5E3A3}" srcOrd="4" destOrd="0" presId="urn:microsoft.com/office/officeart/2005/8/layout/hierarchy3"/>
    <dgm:cxn modelId="{BE7922B7-45D9-4F18-8AE2-E3C9601C51B7}" type="presParOf" srcId="{BB71EADC-B418-487F-82C6-552CF64C2F2A}" destId="{FAAFE92D-A3CD-41DA-AE8B-B63E3FD60D0C}" srcOrd="5" destOrd="0" presId="urn:microsoft.com/office/officeart/2005/8/layout/hierarchy3"/>
    <dgm:cxn modelId="{7967B521-E2F4-43B9-992A-ADE347587D66}" type="presParOf" srcId="{BB71EADC-B418-487F-82C6-552CF64C2F2A}" destId="{FBAB5A13-CDD2-48C7-BD7A-51028061793A}" srcOrd="6" destOrd="0" presId="urn:microsoft.com/office/officeart/2005/8/layout/hierarchy3"/>
    <dgm:cxn modelId="{AAF6A73A-D44E-40DF-B068-ECE646F15A70}" type="presParOf" srcId="{BB71EADC-B418-487F-82C6-552CF64C2F2A}" destId="{EAF0F88A-88B2-432C-87E5-3B54C7B14491}"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BB6E9B-59D5-47CA-A8CE-061378970574}" type="doc">
      <dgm:prSet loTypeId="urn:microsoft.com/office/officeart/2005/8/layout/hierarchy3" loCatId="list" qsTypeId="urn:microsoft.com/office/officeart/2005/8/quickstyle/simple1" qsCatId="simple" csTypeId="urn:microsoft.com/office/officeart/2005/8/colors/accent6_1" csCatId="accent6" phldr="1"/>
      <dgm:spPr/>
      <dgm:t>
        <a:bodyPr/>
        <a:lstStyle/>
        <a:p>
          <a:endParaRPr lang="en-US"/>
        </a:p>
      </dgm:t>
    </dgm:pt>
    <dgm:pt modelId="{E66F801D-737E-4225-9CF5-E40ADCC4771C}">
      <dgm:prSet phldrT="[Text]" custT="1"/>
      <dgm:spPr/>
      <dgm:t>
        <a:bodyPr/>
        <a:lstStyle/>
        <a:p>
          <a:r>
            <a:rPr lang="en-US" sz="2300" kern="1200">
              <a:solidFill>
                <a:prstClr val="black">
                  <a:hueOff val="0"/>
                  <a:satOff val="0"/>
                  <a:lumOff val="0"/>
                  <a:alphaOff val="0"/>
                </a:prstClr>
              </a:solidFill>
              <a:latin typeface="Calibri" panose="020F0502020204030204"/>
              <a:ea typeface="+mn-ea"/>
              <a:cs typeface="+mn-cs"/>
            </a:rPr>
            <a:t>Budget</a:t>
          </a:r>
        </a:p>
      </dgm:t>
    </dgm:pt>
    <dgm:pt modelId="{A5ED3CF7-8230-48BF-9F17-CBA72A6ED408}" type="parTrans" cxnId="{2388F87A-09CA-4138-A357-767E0BC6BBF1}">
      <dgm:prSet/>
      <dgm:spPr/>
      <dgm:t>
        <a:bodyPr/>
        <a:lstStyle/>
        <a:p>
          <a:endParaRPr lang="en-US"/>
        </a:p>
      </dgm:t>
    </dgm:pt>
    <dgm:pt modelId="{8C33887E-FF88-4083-9F3B-78B600C9E6C6}" type="sibTrans" cxnId="{2388F87A-09CA-4138-A357-767E0BC6BBF1}">
      <dgm:prSet/>
      <dgm:spPr/>
      <dgm:t>
        <a:bodyPr/>
        <a:lstStyle/>
        <a:p>
          <a:endParaRPr lang="en-US"/>
        </a:p>
      </dgm:t>
    </dgm:pt>
    <dgm:pt modelId="{58D8AAEA-DB2C-4A75-8249-CD8E5C258741}">
      <dgm:prSet phldrT="[Text]"/>
      <dgm:spPr/>
      <dgm:t>
        <a:bodyPr/>
        <a:lstStyle/>
        <a:p>
          <a:pPr algn="ctr">
            <a:buFont typeface="Courier New" panose="02070309020205020404" pitchFamily="49" charset="0"/>
            <a:buChar char="o"/>
          </a:pPr>
          <a:r>
            <a:rPr lang="en-US"/>
            <a:t>Budget Analysis</a:t>
          </a:r>
        </a:p>
      </dgm:t>
    </dgm:pt>
    <dgm:pt modelId="{1325C8CE-CC2C-4294-9F5B-67B6A1D5EBF3}" type="parTrans" cxnId="{4A6F0BCA-DF8A-4A90-B42A-B1E0CEF0C71A}">
      <dgm:prSet/>
      <dgm:spPr/>
      <dgm:t>
        <a:bodyPr/>
        <a:lstStyle/>
        <a:p>
          <a:endParaRPr lang="en-US"/>
        </a:p>
      </dgm:t>
    </dgm:pt>
    <dgm:pt modelId="{0737FF84-5916-4CED-AABA-BE9C8E789191}" type="sibTrans" cxnId="{4A6F0BCA-DF8A-4A90-B42A-B1E0CEF0C71A}">
      <dgm:prSet/>
      <dgm:spPr/>
      <dgm:t>
        <a:bodyPr/>
        <a:lstStyle/>
        <a:p>
          <a:endParaRPr lang="en-US"/>
        </a:p>
      </dgm:t>
    </dgm:pt>
    <dgm:pt modelId="{9088FBBC-42AF-44A7-917D-5715468133B4}">
      <dgm:prSet phldrT="[Text]"/>
      <dgm:spPr/>
      <dgm:t>
        <a:bodyPr/>
        <a:lstStyle/>
        <a:p>
          <a:pPr>
            <a:buFont typeface="Courier New" panose="02070309020205020404" pitchFamily="49" charset="0"/>
            <a:buChar char="o"/>
          </a:pPr>
          <a:r>
            <a:rPr lang="en-US"/>
            <a:t>Strategize &amp; Develop a GTM framework for Investors &amp; Government Bodies</a:t>
          </a:r>
        </a:p>
      </dgm:t>
    </dgm:pt>
    <dgm:pt modelId="{5B05C28A-43AF-4C45-80BE-5E804E9A4E55}" type="parTrans" cxnId="{3F431DD5-D65A-4272-96A7-BAAC745E5659}">
      <dgm:prSet/>
      <dgm:spPr/>
      <dgm:t>
        <a:bodyPr/>
        <a:lstStyle/>
        <a:p>
          <a:endParaRPr lang="en-US"/>
        </a:p>
      </dgm:t>
    </dgm:pt>
    <dgm:pt modelId="{9C021BBD-D4D2-45B1-A6DD-83F5EEF2D1F4}" type="sibTrans" cxnId="{3F431DD5-D65A-4272-96A7-BAAC745E5659}">
      <dgm:prSet/>
      <dgm:spPr/>
      <dgm:t>
        <a:bodyPr/>
        <a:lstStyle/>
        <a:p>
          <a:endParaRPr lang="en-US"/>
        </a:p>
      </dgm:t>
    </dgm:pt>
    <dgm:pt modelId="{E03411A7-2C0A-4E39-90F2-249B29BDC24B}">
      <dgm:prSet phldrT="[Text]" custT="1"/>
      <dgm:spPr/>
      <dgm:t>
        <a:bodyPr/>
        <a:lstStyle/>
        <a:p>
          <a:r>
            <a:rPr lang="en-US" sz="2300" kern="1200">
              <a:solidFill>
                <a:prstClr val="black">
                  <a:hueOff val="0"/>
                  <a:satOff val="0"/>
                  <a:lumOff val="0"/>
                  <a:alphaOff val="0"/>
                </a:prstClr>
              </a:solidFill>
              <a:latin typeface="Calibri" panose="020F0502020204030204"/>
              <a:ea typeface="+mn-ea"/>
              <a:cs typeface="+mn-cs"/>
            </a:rPr>
            <a:t>Technology</a:t>
          </a:r>
        </a:p>
      </dgm:t>
    </dgm:pt>
    <dgm:pt modelId="{7AF87C29-2097-40BD-875B-B3D947492F6D}" type="parTrans" cxnId="{7EB5F91C-CC80-4F79-9EFF-32FA01766DCE}">
      <dgm:prSet/>
      <dgm:spPr/>
      <dgm:t>
        <a:bodyPr/>
        <a:lstStyle/>
        <a:p>
          <a:endParaRPr lang="en-US"/>
        </a:p>
      </dgm:t>
    </dgm:pt>
    <dgm:pt modelId="{F13AE857-E89F-4A05-8D54-45FCE39F76C4}" type="sibTrans" cxnId="{7EB5F91C-CC80-4F79-9EFF-32FA01766DCE}">
      <dgm:prSet/>
      <dgm:spPr/>
      <dgm:t>
        <a:bodyPr/>
        <a:lstStyle/>
        <a:p>
          <a:endParaRPr lang="en-US"/>
        </a:p>
      </dgm:t>
    </dgm:pt>
    <dgm:pt modelId="{6A9F713C-C2F0-4033-ADE2-A8A70FE56CED}">
      <dgm:prSet phldrT="[Text]"/>
      <dgm:spPr/>
      <dgm:t>
        <a:bodyPr/>
        <a:lstStyle/>
        <a:p>
          <a:pPr>
            <a:buFont typeface="Courier New" panose="02070309020205020404" pitchFamily="49" charset="0"/>
            <a:buChar char="o"/>
          </a:pPr>
          <a:r>
            <a:rPr lang="en-US"/>
            <a:t>Develop Web tool and App (Features like AR, Remote Sensing prediction AI, Demand planning</a:t>
          </a:r>
        </a:p>
      </dgm:t>
    </dgm:pt>
    <dgm:pt modelId="{32800FEF-66B1-4653-8E72-9C06B8773F73}" type="parTrans" cxnId="{942899EF-7EDD-4064-A9F3-73AEDA46FA6E}">
      <dgm:prSet/>
      <dgm:spPr/>
      <dgm:t>
        <a:bodyPr/>
        <a:lstStyle/>
        <a:p>
          <a:endParaRPr lang="en-US"/>
        </a:p>
      </dgm:t>
    </dgm:pt>
    <dgm:pt modelId="{82338281-8BD6-48E7-99D0-7995E5B1BBC6}" type="sibTrans" cxnId="{942899EF-7EDD-4064-A9F3-73AEDA46FA6E}">
      <dgm:prSet/>
      <dgm:spPr/>
      <dgm:t>
        <a:bodyPr/>
        <a:lstStyle/>
        <a:p>
          <a:endParaRPr lang="en-US"/>
        </a:p>
      </dgm:t>
    </dgm:pt>
    <dgm:pt modelId="{9BDE7601-0AF4-49E6-A2F0-D85C494B12B8}">
      <dgm:prSet phldrT="[Text]"/>
      <dgm:spPr/>
      <dgm:t>
        <a:bodyPr/>
        <a:lstStyle/>
        <a:p>
          <a:pPr>
            <a:spcAft>
              <a:spcPts val="0"/>
            </a:spcAft>
            <a:buFont typeface="Courier New" panose="02070309020205020404" pitchFamily="49" charset="0"/>
            <a:buChar char="o"/>
          </a:pPr>
          <a:r>
            <a:rPr lang="en-US"/>
            <a:t>Initial Capital Raising, Govt Investor</a:t>
          </a:r>
        </a:p>
        <a:p>
          <a:pPr>
            <a:spcAft>
              <a:spcPts val="0"/>
            </a:spcAft>
            <a:buFont typeface="Courier New" panose="02070309020205020404" pitchFamily="49" charset="0"/>
            <a:buChar char="o"/>
          </a:pPr>
          <a:r>
            <a:rPr lang="en-US"/>
            <a:t> Contract Design</a:t>
          </a:r>
        </a:p>
      </dgm:t>
    </dgm:pt>
    <dgm:pt modelId="{D46047E7-820D-4E97-9513-A7426A5B10A8}" type="parTrans" cxnId="{F34E915C-48CA-458C-8499-B23BD1219516}">
      <dgm:prSet/>
      <dgm:spPr/>
      <dgm:t>
        <a:bodyPr/>
        <a:lstStyle/>
        <a:p>
          <a:endParaRPr lang="en-US"/>
        </a:p>
      </dgm:t>
    </dgm:pt>
    <dgm:pt modelId="{F05A52BC-624B-443E-8A43-A438E02DFCDF}" type="sibTrans" cxnId="{F34E915C-48CA-458C-8499-B23BD1219516}">
      <dgm:prSet/>
      <dgm:spPr/>
      <dgm:t>
        <a:bodyPr/>
        <a:lstStyle/>
        <a:p>
          <a:endParaRPr lang="en-US"/>
        </a:p>
      </dgm:t>
    </dgm:pt>
    <dgm:pt modelId="{E164DAFD-8834-46B6-ADF1-10FF4274BB01}">
      <dgm:prSet phldrT="[Text]"/>
      <dgm:spPr/>
      <dgm:t>
        <a:bodyPr/>
        <a:lstStyle/>
        <a:p>
          <a:pPr>
            <a:buFont typeface="Courier New" panose="02070309020205020404" pitchFamily="49" charset="0"/>
            <a:buChar char="o"/>
          </a:pPr>
          <a:r>
            <a:rPr lang="en-US"/>
            <a:t>Second Risk Assessment</a:t>
          </a:r>
        </a:p>
      </dgm:t>
    </dgm:pt>
    <dgm:pt modelId="{253E9D7D-B2A7-4992-96B7-AEE83CE914A2}" type="parTrans" cxnId="{AE3D3DE3-1C3E-48CE-9B45-5FAC63419978}">
      <dgm:prSet/>
      <dgm:spPr/>
      <dgm:t>
        <a:bodyPr/>
        <a:lstStyle/>
        <a:p>
          <a:endParaRPr lang="en-US"/>
        </a:p>
      </dgm:t>
    </dgm:pt>
    <dgm:pt modelId="{196E51A2-CB37-462B-A3DC-864ADD57CF1C}" type="sibTrans" cxnId="{AE3D3DE3-1C3E-48CE-9B45-5FAC63419978}">
      <dgm:prSet/>
      <dgm:spPr/>
      <dgm:t>
        <a:bodyPr/>
        <a:lstStyle/>
        <a:p>
          <a:endParaRPr lang="en-US"/>
        </a:p>
      </dgm:t>
    </dgm:pt>
    <dgm:pt modelId="{54FFC56D-5B33-491B-83BD-13515FC5A61A}">
      <dgm:prSet phldrT="[Text]"/>
      <dgm:spPr/>
      <dgm:t>
        <a:bodyPr/>
        <a:lstStyle/>
        <a:p>
          <a:pPr>
            <a:buFont typeface="Courier New" panose="02070309020205020404" pitchFamily="49" charset="0"/>
            <a:buChar char="o"/>
          </a:pPr>
          <a:r>
            <a:rPr lang="en-US"/>
            <a:t>Knowledge transfer to on-ground partners</a:t>
          </a:r>
        </a:p>
      </dgm:t>
    </dgm:pt>
    <dgm:pt modelId="{18496AD7-36A1-4678-B08C-BFE955ECFBC8}" type="parTrans" cxnId="{6480FDD5-4824-413D-8C63-68261799E02F}">
      <dgm:prSet/>
      <dgm:spPr/>
      <dgm:t>
        <a:bodyPr/>
        <a:lstStyle/>
        <a:p>
          <a:endParaRPr lang="en-US"/>
        </a:p>
      </dgm:t>
    </dgm:pt>
    <dgm:pt modelId="{2F461029-0B49-4BF6-890D-BA528F7C1321}" type="sibTrans" cxnId="{6480FDD5-4824-413D-8C63-68261799E02F}">
      <dgm:prSet/>
      <dgm:spPr/>
      <dgm:t>
        <a:bodyPr/>
        <a:lstStyle/>
        <a:p>
          <a:endParaRPr lang="en-US"/>
        </a:p>
      </dgm:t>
    </dgm:pt>
    <dgm:pt modelId="{910124E9-BCAC-4CA9-A79F-9E60E5844638}">
      <dgm:prSet phldrT="[Text]" custT="1"/>
      <dgm:spPr/>
      <dgm:t>
        <a:bodyPr/>
        <a:lstStyle/>
        <a:p>
          <a:r>
            <a:rPr lang="en-US" sz="2300" kern="1200">
              <a:solidFill>
                <a:prstClr val="black">
                  <a:hueOff val="0"/>
                  <a:satOff val="0"/>
                  <a:lumOff val="0"/>
                  <a:alphaOff val="0"/>
                </a:prstClr>
              </a:solidFill>
              <a:latin typeface="Calibri" panose="020F0502020204030204"/>
              <a:ea typeface="+mn-ea"/>
              <a:cs typeface="+mn-cs"/>
            </a:rPr>
            <a:t>Training</a:t>
          </a:r>
        </a:p>
      </dgm:t>
    </dgm:pt>
    <dgm:pt modelId="{8113598D-7057-4EE8-88EF-FC7EE2D91E50}" type="parTrans" cxnId="{BE85756C-0606-41F5-8DEE-4504B5B3F641}">
      <dgm:prSet/>
      <dgm:spPr/>
      <dgm:t>
        <a:bodyPr/>
        <a:lstStyle/>
        <a:p>
          <a:endParaRPr lang="en-US"/>
        </a:p>
      </dgm:t>
    </dgm:pt>
    <dgm:pt modelId="{510848BF-BDF5-4B7D-A893-D43F059D398F}" type="sibTrans" cxnId="{BE85756C-0606-41F5-8DEE-4504B5B3F641}">
      <dgm:prSet/>
      <dgm:spPr/>
      <dgm:t>
        <a:bodyPr/>
        <a:lstStyle/>
        <a:p>
          <a:endParaRPr lang="en-US"/>
        </a:p>
      </dgm:t>
    </dgm:pt>
    <dgm:pt modelId="{A10CA76C-EB46-4145-8CA8-ADAE5456A7BB}">
      <dgm:prSet phldrT="[Text]"/>
      <dgm:spPr/>
      <dgm:t>
        <a:bodyPr/>
        <a:lstStyle/>
        <a:p>
          <a:pPr>
            <a:buFont typeface="Arial" panose="020B0604020202020204" pitchFamily="34" charset="0"/>
            <a:buChar char="•"/>
          </a:pPr>
          <a:r>
            <a:rPr lang="en-US"/>
            <a:t>Second round capital raising (bank loans on behalf of farmers)</a:t>
          </a:r>
        </a:p>
      </dgm:t>
    </dgm:pt>
    <dgm:pt modelId="{BF064752-A804-4217-B938-F02A91A19A16}" type="parTrans" cxnId="{7CE51FF6-BACC-4BB8-B3DB-FA86D05C8A9A}">
      <dgm:prSet/>
      <dgm:spPr/>
      <dgm:t>
        <a:bodyPr/>
        <a:lstStyle/>
        <a:p>
          <a:endParaRPr lang="en-US"/>
        </a:p>
      </dgm:t>
    </dgm:pt>
    <dgm:pt modelId="{1B8BC0D2-FAB4-4310-A8AD-1DBBFC49649C}" type="sibTrans" cxnId="{7CE51FF6-BACC-4BB8-B3DB-FA86D05C8A9A}">
      <dgm:prSet/>
      <dgm:spPr/>
      <dgm:t>
        <a:bodyPr/>
        <a:lstStyle/>
        <a:p>
          <a:endParaRPr lang="en-US"/>
        </a:p>
      </dgm:t>
    </dgm:pt>
    <dgm:pt modelId="{BA8937B8-DA7B-42CE-B054-912A4D9C0B91}">
      <dgm:prSet phldrT="[Text]"/>
      <dgm:spPr/>
      <dgm:t>
        <a:bodyPr/>
        <a:lstStyle/>
        <a:p>
          <a:pPr>
            <a:buFont typeface="Courier New" panose="02070309020205020404" pitchFamily="49" charset="0"/>
            <a:buChar char="o"/>
          </a:pPr>
          <a:r>
            <a:rPr lang="en-US"/>
            <a:t>Social Community Platform </a:t>
          </a:r>
        </a:p>
        <a:p>
          <a:pPr>
            <a:buFont typeface="Courier New" panose="02070309020205020404" pitchFamily="49" charset="0"/>
            <a:buChar char="o"/>
          </a:pPr>
          <a:r>
            <a:rPr lang="en-US"/>
            <a:t>“GHUGHOOTI” app</a:t>
          </a:r>
        </a:p>
      </dgm:t>
    </dgm:pt>
    <dgm:pt modelId="{4AC416FD-EEDD-49C2-A129-333D9AAA9A10}" type="parTrans" cxnId="{D37A0612-614F-4892-BABB-E3E24C850F77}">
      <dgm:prSet/>
      <dgm:spPr/>
      <dgm:t>
        <a:bodyPr/>
        <a:lstStyle/>
        <a:p>
          <a:endParaRPr lang="en-US"/>
        </a:p>
      </dgm:t>
    </dgm:pt>
    <dgm:pt modelId="{BC5BB5AC-AAA1-4506-9B08-B58CCCE843EA}" type="sibTrans" cxnId="{D37A0612-614F-4892-BABB-E3E24C850F77}">
      <dgm:prSet/>
      <dgm:spPr/>
      <dgm:t>
        <a:bodyPr/>
        <a:lstStyle/>
        <a:p>
          <a:endParaRPr lang="en-US"/>
        </a:p>
      </dgm:t>
    </dgm:pt>
    <dgm:pt modelId="{CCCDF9F9-3A02-433D-940B-765F226F5B5C}">
      <dgm:prSet phldrT="[Text]"/>
      <dgm:spPr/>
      <dgm:t>
        <a:bodyPr/>
        <a:lstStyle/>
        <a:p>
          <a:pPr>
            <a:buFont typeface="Courier New" panose="02070309020205020404" pitchFamily="49" charset="0"/>
            <a:buChar char="o"/>
          </a:pPr>
          <a:r>
            <a:rPr lang="en-US"/>
            <a:t>Creating Informative Media Resources</a:t>
          </a:r>
        </a:p>
      </dgm:t>
    </dgm:pt>
    <dgm:pt modelId="{D6D4A1A8-F6A5-4A9E-AD7A-34AAD6E51185}" type="parTrans" cxnId="{E2B81FE3-7136-41CF-9536-28A9A125EF72}">
      <dgm:prSet/>
      <dgm:spPr/>
      <dgm:t>
        <a:bodyPr/>
        <a:lstStyle/>
        <a:p>
          <a:endParaRPr lang="en-US"/>
        </a:p>
      </dgm:t>
    </dgm:pt>
    <dgm:pt modelId="{F38067FF-A566-47F1-AEA5-82F6E570743A}" type="sibTrans" cxnId="{E2B81FE3-7136-41CF-9536-28A9A125EF72}">
      <dgm:prSet/>
      <dgm:spPr/>
      <dgm:t>
        <a:bodyPr/>
        <a:lstStyle/>
        <a:p>
          <a:endParaRPr lang="en-US"/>
        </a:p>
      </dgm:t>
    </dgm:pt>
    <dgm:pt modelId="{1E5991E3-6777-420B-B76C-273F25E95625}" type="pres">
      <dgm:prSet presAssocID="{DDBB6E9B-59D5-47CA-A8CE-061378970574}" presName="diagram" presStyleCnt="0">
        <dgm:presLayoutVars>
          <dgm:chPref val="1"/>
          <dgm:dir/>
          <dgm:animOne val="branch"/>
          <dgm:animLvl val="lvl"/>
          <dgm:resizeHandles/>
        </dgm:presLayoutVars>
      </dgm:prSet>
      <dgm:spPr/>
    </dgm:pt>
    <dgm:pt modelId="{396C24DB-6311-42CA-8FEB-ADFC73E90260}" type="pres">
      <dgm:prSet presAssocID="{E66F801D-737E-4225-9CF5-E40ADCC4771C}" presName="root" presStyleCnt="0"/>
      <dgm:spPr/>
    </dgm:pt>
    <dgm:pt modelId="{DEFAD88B-8921-4EBE-B021-1E4153B6F36B}" type="pres">
      <dgm:prSet presAssocID="{E66F801D-737E-4225-9CF5-E40ADCC4771C}" presName="rootComposite" presStyleCnt="0"/>
      <dgm:spPr/>
    </dgm:pt>
    <dgm:pt modelId="{7D20A851-117B-4B62-9121-64BB8F168032}" type="pres">
      <dgm:prSet presAssocID="{E66F801D-737E-4225-9CF5-E40ADCC4771C}" presName="rootText" presStyleLbl="node1" presStyleIdx="0" presStyleCnt="3"/>
      <dgm:spPr/>
    </dgm:pt>
    <dgm:pt modelId="{03833C5A-35DD-408F-8CFF-8CA514517B6B}" type="pres">
      <dgm:prSet presAssocID="{E66F801D-737E-4225-9CF5-E40ADCC4771C}" presName="rootConnector" presStyleLbl="node1" presStyleIdx="0" presStyleCnt="3"/>
      <dgm:spPr/>
    </dgm:pt>
    <dgm:pt modelId="{6DEA7B1B-083B-4075-AC4E-22C5F0BD5051}" type="pres">
      <dgm:prSet presAssocID="{E66F801D-737E-4225-9CF5-E40ADCC4771C}" presName="childShape" presStyleCnt="0"/>
      <dgm:spPr/>
    </dgm:pt>
    <dgm:pt modelId="{CFEF5B3F-FFB3-4AAF-8901-C1AB02025CCE}" type="pres">
      <dgm:prSet presAssocID="{1325C8CE-CC2C-4294-9F5B-67B6A1D5EBF3}" presName="Name13" presStyleLbl="parChTrans1D2" presStyleIdx="0" presStyleCnt="9"/>
      <dgm:spPr/>
    </dgm:pt>
    <dgm:pt modelId="{8A6CF34B-7367-4139-A513-73B39D262EC4}" type="pres">
      <dgm:prSet presAssocID="{58D8AAEA-DB2C-4A75-8249-CD8E5C258741}" presName="childText" presStyleLbl="bgAcc1" presStyleIdx="0" presStyleCnt="9">
        <dgm:presLayoutVars>
          <dgm:bulletEnabled val="1"/>
        </dgm:presLayoutVars>
      </dgm:prSet>
      <dgm:spPr/>
    </dgm:pt>
    <dgm:pt modelId="{4459FB57-983C-4103-8D6D-D79D60423965}" type="pres">
      <dgm:prSet presAssocID="{5B05C28A-43AF-4C45-80BE-5E804E9A4E55}" presName="Name13" presStyleLbl="parChTrans1D2" presStyleIdx="1" presStyleCnt="9"/>
      <dgm:spPr/>
    </dgm:pt>
    <dgm:pt modelId="{946DA6CD-59F5-43E4-A23D-E185012E1667}" type="pres">
      <dgm:prSet presAssocID="{9088FBBC-42AF-44A7-917D-5715468133B4}" presName="childText" presStyleLbl="bgAcc1" presStyleIdx="1" presStyleCnt="9">
        <dgm:presLayoutVars>
          <dgm:bulletEnabled val="1"/>
        </dgm:presLayoutVars>
      </dgm:prSet>
      <dgm:spPr/>
    </dgm:pt>
    <dgm:pt modelId="{9A2C9722-2EBB-44B6-8758-5D2D534D402F}" type="pres">
      <dgm:prSet presAssocID="{D46047E7-820D-4E97-9513-A7426A5B10A8}" presName="Name13" presStyleLbl="parChTrans1D2" presStyleIdx="2" presStyleCnt="9"/>
      <dgm:spPr/>
    </dgm:pt>
    <dgm:pt modelId="{E0D6ED7C-0A19-4E1E-898E-E96E29413D28}" type="pres">
      <dgm:prSet presAssocID="{9BDE7601-0AF4-49E6-A2F0-D85C494B12B8}" presName="childText" presStyleLbl="bgAcc1" presStyleIdx="2" presStyleCnt="9">
        <dgm:presLayoutVars>
          <dgm:bulletEnabled val="1"/>
        </dgm:presLayoutVars>
      </dgm:prSet>
      <dgm:spPr/>
    </dgm:pt>
    <dgm:pt modelId="{7F4A167D-0795-49D1-9515-A9559BDD1230}" type="pres">
      <dgm:prSet presAssocID="{E03411A7-2C0A-4E39-90F2-249B29BDC24B}" presName="root" presStyleCnt="0"/>
      <dgm:spPr/>
    </dgm:pt>
    <dgm:pt modelId="{9CF933C7-BDE9-488C-8929-211E28870DA9}" type="pres">
      <dgm:prSet presAssocID="{E03411A7-2C0A-4E39-90F2-249B29BDC24B}" presName="rootComposite" presStyleCnt="0"/>
      <dgm:spPr/>
    </dgm:pt>
    <dgm:pt modelId="{145A36EF-5F51-4EEA-946C-20B649CB67C5}" type="pres">
      <dgm:prSet presAssocID="{E03411A7-2C0A-4E39-90F2-249B29BDC24B}" presName="rootText" presStyleLbl="node1" presStyleIdx="1" presStyleCnt="3"/>
      <dgm:spPr/>
    </dgm:pt>
    <dgm:pt modelId="{35FD94C5-35E3-44EF-B860-98A630D24B4B}" type="pres">
      <dgm:prSet presAssocID="{E03411A7-2C0A-4E39-90F2-249B29BDC24B}" presName="rootConnector" presStyleLbl="node1" presStyleIdx="1" presStyleCnt="3"/>
      <dgm:spPr/>
    </dgm:pt>
    <dgm:pt modelId="{2BC99594-28DE-45D4-8C14-E495A5701BEA}" type="pres">
      <dgm:prSet presAssocID="{E03411A7-2C0A-4E39-90F2-249B29BDC24B}" presName="childShape" presStyleCnt="0"/>
      <dgm:spPr/>
    </dgm:pt>
    <dgm:pt modelId="{495B76FA-94E1-4EBA-AF2C-FC1E926CA771}" type="pres">
      <dgm:prSet presAssocID="{32800FEF-66B1-4653-8E72-9C06B8773F73}" presName="Name13" presStyleLbl="parChTrans1D2" presStyleIdx="3" presStyleCnt="9"/>
      <dgm:spPr/>
    </dgm:pt>
    <dgm:pt modelId="{E6D421FE-560B-474D-B908-EFED9998D263}" type="pres">
      <dgm:prSet presAssocID="{6A9F713C-C2F0-4033-ADE2-A8A70FE56CED}" presName="childText" presStyleLbl="bgAcc1" presStyleIdx="3" presStyleCnt="9">
        <dgm:presLayoutVars>
          <dgm:bulletEnabled val="1"/>
        </dgm:presLayoutVars>
      </dgm:prSet>
      <dgm:spPr/>
    </dgm:pt>
    <dgm:pt modelId="{325F7EDD-64A1-46F7-83D4-02B4C91BA5E7}" type="pres">
      <dgm:prSet presAssocID="{4AC416FD-EEDD-49C2-A129-333D9AAA9A10}" presName="Name13" presStyleLbl="parChTrans1D2" presStyleIdx="4" presStyleCnt="9"/>
      <dgm:spPr/>
    </dgm:pt>
    <dgm:pt modelId="{2E35834C-A0F1-4B55-BB6D-9FBDE3D34314}" type="pres">
      <dgm:prSet presAssocID="{BA8937B8-DA7B-42CE-B054-912A4D9C0B91}" presName="childText" presStyleLbl="bgAcc1" presStyleIdx="4" presStyleCnt="9">
        <dgm:presLayoutVars>
          <dgm:bulletEnabled val="1"/>
        </dgm:presLayoutVars>
      </dgm:prSet>
      <dgm:spPr/>
    </dgm:pt>
    <dgm:pt modelId="{8FA672BB-E764-4109-981B-BCBEF8CBE67F}" type="pres">
      <dgm:prSet presAssocID="{D6D4A1A8-F6A5-4A9E-AD7A-34AAD6E51185}" presName="Name13" presStyleLbl="parChTrans1D2" presStyleIdx="5" presStyleCnt="9"/>
      <dgm:spPr/>
    </dgm:pt>
    <dgm:pt modelId="{E7E6EA8A-FB6F-409D-BA15-CF954B181F36}" type="pres">
      <dgm:prSet presAssocID="{CCCDF9F9-3A02-433D-940B-765F226F5B5C}" presName="childText" presStyleLbl="bgAcc1" presStyleIdx="5" presStyleCnt="9">
        <dgm:presLayoutVars>
          <dgm:bulletEnabled val="1"/>
        </dgm:presLayoutVars>
      </dgm:prSet>
      <dgm:spPr/>
    </dgm:pt>
    <dgm:pt modelId="{29CA8F2F-67F6-4746-AC7B-ADF084116AC2}" type="pres">
      <dgm:prSet presAssocID="{910124E9-BCAC-4CA9-A79F-9E60E5844638}" presName="root" presStyleCnt="0"/>
      <dgm:spPr/>
    </dgm:pt>
    <dgm:pt modelId="{DA1B30E2-FFEC-433A-9A70-3FE4A6464140}" type="pres">
      <dgm:prSet presAssocID="{910124E9-BCAC-4CA9-A79F-9E60E5844638}" presName="rootComposite" presStyleCnt="0"/>
      <dgm:spPr/>
    </dgm:pt>
    <dgm:pt modelId="{824506EE-9B84-4D26-93B8-05D1DC21FBC5}" type="pres">
      <dgm:prSet presAssocID="{910124E9-BCAC-4CA9-A79F-9E60E5844638}" presName="rootText" presStyleLbl="node1" presStyleIdx="2" presStyleCnt="3"/>
      <dgm:spPr/>
    </dgm:pt>
    <dgm:pt modelId="{FD0D441A-12F9-4BDE-9D24-96B170520587}" type="pres">
      <dgm:prSet presAssocID="{910124E9-BCAC-4CA9-A79F-9E60E5844638}" presName="rootConnector" presStyleLbl="node1" presStyleIdx="2" presStyleCnt="3"/>
      <dgm:spPr/>
    </dgm:pt>
    <dgm:pt modelId="{289F56AC-EB93-4C27-8956-127BD560FB48}" type="pres">
      <dgm:prSet presAssocID="{910124E9-BCAC-4CA9-A79F-9E60E5844638}" presName="childShape" presStyleCnt="0"/>
      <dgm:spPr/>
    </dgm:pt>
    <dgm:pt modelId="{F53E7FCF-B87C-4452-93A0-2F92FEAEEBB7}" type="pres">
      <dgm:prSet presAssocID="{18496AD7-36A1-4678-B08C-BFE955ECFBC8}" presName="Name13" presStyleLbl="parChTrans1D2" presStyleIdx="6" presStyleCnt="9"/>
      <dgm:spPr/>
    </dgm:pt>
    <dgm:pt modelId="{C792A011-459C-46BE-A521-5CFA67E60388}" type="pres">
      <dgm:prSet presAssocID="{54FFC56D-5B33-491B-83BD-13515FC5A61A}" presName="childText" presStyleLbl="bgAcc1" presStyleIdx="6" presStyleCnt="9">
        <dgm:presLayoutVars>
          <dgm:bulletEnabled val="1"/>
        </dgm:presLayoutVars>
      </dgm:prSet>
      <dgm:spPr/>
    </dgm:pt>
    <dgm:pt modelId="{E22D8CBC-6941-45A4-9ADE-00EA5EE129FF}" type="pres">
      <dgm:prSet presAssocID="{253E9D7D-B2A7-4992-96B7-AEE83CE914A2}" presName="Name13" presStyleLbl="parChTrans1D2" presStyleIdx="7" presStyleCnt="9"/>
      <dgm:spPr/>
    </dgm:pt>
    <dgm:pt modelId="{5303FEC0-B156-44A1-AA82-0AAC602C5E89}" type="pres">
      <dgm:prSet presAssocID="{E164DAFD-8834-46B6-ADF1-10FF4274BB01}" presName="childText" presStyleLbl="bgAcc1" presStyleIdx="7" presStyleCnt="9">
        <dgm:presLayoutVars>
          <dgm:bulletEnabled val="1"/>
        </dgm:presLayoutVars>
      </dgm:prSet>
      <dgm:spPr/>
    </dgm:pt>
    <dgm:pt modelId="{0E336E7B-D201-41FA-8615-B7B3BE2047AD}" type="pres">
      <dgm:prSet presAssocID="{BF064752-A804-4217-B938-F02A91A19A16}" presName="Name13" presStyleLbl="parChTrans1D2" presStyleIdx="8" presStyleCnt="9"/>
      <dgm:spPr/>
    </dgm:pt>
    <dgm:pt modelId="{16871F0E-174F-4B9F-B674-8F4A7F9E4736}" type="pres">
      <dgm:prSet presAssocID="{A10CA76C-EB46-4145-8CA8-ADAE5456A7BB}" presName="childText" presStyleLbl="bgAcc1" presStyleIdx="8" presStyleCnt="9">
        <dgm:presLayoutVars>
          <dgm:bulletEnabled val="1"/>
        </dgm:presLayoutVars>
      </dgm:prSet>
      <dgm:spPr/>
    </dgm:pt>
  </dgm:ptLst>
  <dgm:cxnLst>
    <dgm:cxn modelId="{1CF6B702-59C3-49B1-8191-DF3EAE159A97}" type="presOf" srcId="{910124E9-BCAC-4CA9-A79F-9E60E5844638}" destId="{824506EE-9B84-4D26-93B8-05D1DC21FBC5}" srcOrd="0" destOrd="0" presId="urn:microsoft.com/office/officeart/2005/8/layout/hierarchy3"/>
    <dgm:cxn modelId="{B39C5C0B-2ABC-47FB-8EC4-E31EF8135C33}" type="presOf" srcId="{D46047E7-820D-4E97-9513-A7426A5B10A8}" destId="{9A2C9722-2EBB-44B6-8758-5D2D534D402F}" srcOrd="0" destOrd="0" presId="urn:microsoft.com/office/officeart/2005/8/layout/hierarchy3"/>
    <dgm:cxn modelId="{D37A0612-614F-4892-BABB-E3E24C850F77}" srcId="{E03411A7-2C0A-4E39-90F2-249B29BDC24B}" destId="{BA8937B8-DA7B-42CE-B054-912A4D9C0B91}" srcOrd="1" destOrd="0" parTransId="{4AC416FD-EEDD-49C2-A129-333D9AAA9A10}" sibTransId="{BC5BB5AC-AAA1-4506-9B08-B58CCCE843EA}"/>
    <dgm:cxn modelId="{7EB5F91C-CC80-4F79-9EFF-32FA01766DCE}" srcId="{DDBB6E9B-59D5-47CA-A8CE-061378970574}" destId="{E03411A7-2C0A-4E39-90F2-249B29BDC24B}" srcOrd="1" destOrd="0" parTransId="{7AF87C29-2097-40BD-875B-B3D947492F6D}" sibTransId="{F13AE857-E89F-4A05-8D54-45FCE39F76C4}"/>
    <dgm:cxn modelId="{ED8DFC22-934A-481A-8628-63EBF10A24DC}" type="presOf" srcId="{9BDE7601-0AF4-49E6-A2F0-D85C494B12B8}" destId="{E0D6ED7C-0A19-4E1E-898E-E96E29413D28}" srcOrd="0" destOrd="0" presId="urn:microsoft.com/office/officeart/2005/8/layout/hierarchy3"/>
    <dgm:cxn modelId="{E8748025-003B-48E9-83C1-0D88CF2D6D46}" type="presOf" srcId="{9088FBBC-42AF-44A7-917D-5715468133B4}" destId="{946DA6CD-59F5-43E4-A23D-E185012E1667}" srcOrd="0" destOrd="0" presId="urn:microsoft.com/office/officeart/2005/8/layout/hierarchy3"/>
    <dgm:cxn modelId="{5802D42C-8846-4C32-B6CB-BD59A7477DC4}" type="presOf" srcId="{E66F801D-737E-4225-9CF5-E40ADCC4771C}" destId="{03833C5A-35DD-408F-8CFF-8CA514517B6B}" srcOrd="1" destOrd="0" presId="urn:microsoft.com/office/officeart/2005/8/layout/hierarchy3"/>
    <dgm:cxn modelId="{3496C33E-B3E4-4833-9E0D-A7622CBE151C}" type="presOf" srcId="{910124E9-BCAC-4CA9-A79F-9E60E5844638}" destId="{FD0D441A-12F9-4BDE-9D24-96B170520587}" srcOrd="1" destOrd="0" presId="urn:microsoft.com/office/officeart/2005/8/layout/hierarchy3"/>
    <dgm:cxn modelId="{F34E915C-48CA-458C-8499-B23BD1219516}" srcId="{E66F801D-737E-4225-9CF5-E40ADCC4771C}" destId="{9BDE7601-0AF4-49E6-A2F0-D85C494B12B8}" srcOrd="2" destOrd="0" parTransId="{D46047E7-820D-4E97-9513-A7426A5B10A8}" sibTransId="{F05A52BC-624B-443E-8A43-A438E02DFCDF}"/>
    <dgm:cxn modelId="{98C12060-EABC-49A1-8E6B-C7CE857AB32E}" type="presOf" srcId="{BA8937B8-DA7B-42CE-B054-912A4D9C0B91}" destId="{2E35834C-A0F1-4B55-BB6D-9FBDE3D34314}" srcOrd="0" destOrd="0" presId="urn:microsoft.com/office/officeart/2005/8/layout/hierarchy3"/>
    <dgm:cxn modelId="{DE040D68-0C49-423F-9029-370B80A2C286}" type="presOf" srcId="{E66F801D-737E-4225-9CF5-E40ADCC4771C}" destId="{7D20A851-117B-4B62-9121-64BB8F168032}" srcOrd="0" destOrd="0" presId="urn:microsoft.com/office/officeart/2005/8/layout/hierarchy3"/>
    <dgm:cxn modelId="{170CDF68-EB83-46AB-AEAD-CC59C313305C}" type="presOf" srcId="{CCCDF9F9-3A02-433D-940B-765F226F5B5C}" destId="{E7E6EA8A-FB6F-409D-BA15-CF954B181F36}" srcOrd="0" destOrd="0" presId="urn:microsoft.com/office/officeart/2005/8/layout/hierarchy3"/>
    <dgm:cxn modelId="{C3B21E6A-6D9F-47A7-A99E-178881A2BCB0}" type="presOf" srcId="{253E9D7D-B2A7-4992-96B7-AEE83CE914A2}" destId="{E22D8CBC-6941-45A4-9ADE-00EA5EE129FF}" srcOrd="0" destOrd="0" presId="urn:microsoft.com/office/officeart/2005/8/layout/hierarchy3"/>
    <dgm:cxn modelId="{BE85756C-0606-41F5-8DEE-4504B5B3F641}" srcId="{DDBB6E9B-59D5-47CA-A8CE-061378970574}" destId="{910124E9-BCAC-4CA9-A79F-9E60E5844638}" srcOrd="2" destOrd="0" parTransId="{8113598D-7057-4EE8-88EF-FC7EE2D91E50}" sibTransId="{510848BF-BDF5-4B7D-A893-D43F059D398F}"/>
    <dgm:cxn modelId="{2EFB064F-5281-420E-808C-EE12FF242A46}" type="presOf" srcId="{E03411A7-2C0A-4E39-90F2-249B29BDC24B}" destId="{35FD94C5-35E3-44EF-B860-98A630D24B4B}" srcOrd="1" destOrd="0" presId="urn:microsoft.com/office/officeart/2005/8/layout/hierarchy3"/>
    <dgm:cxn modelId="{94E8644F-08EF-489E-AED7-CA789A78F30E}" type="presOf" srcId="{A10CA76C-EB46-4145-8CA8-ADAE5456A7BB}" destId="{16871F0E-174F-4B9F-B674-8F4A7F9E4736}" srcOrd="0" destOrd="0" presId="urn:microsoft.com/office/officeart/2005/8/layout/hierarchy3"/>
    <dgm:cxn modelId="{010CFB4F-A372-4F64-94B3-79E94867D0AE}" type="presOf" srcId="{6A9F713C-C2F0-4033-ADE2-A8A70FE56CED}" destId="{E6D421FE-560B-474D-B908-EFED9998D263}" srcOrd="0" destOrd="0" presId="urn:microsoft.com/office/officeart/2005/8/layout/hierarchy3"/>
    <dgm:cxn modelId="{AE495B74-3A10-4420-AA00-55C49040044F}" type="presOf" srcId="{E164DAFD-8834-46B6-ADF1-10FF4274BB01}" destId="{5303FEC0-B156-44A1-AA82-0AAC602C5E89}" srcOrd="0" destOrd="0" presId="urn:microsoft.com/office/officeart/2005/8/layout/hierarchy3"/>
    <dgm:cxn modelId="{8B8BF858-1664-4BEB-82A6-0F76BCA5E617}" type="presOf" srcId="{DDBB6E9B-59D5-47CA-A8CE-061378970574}" destId="{1E5991E3-6777-420B-B76C-273F25E95625}" srcOrd="0" destOrd="0" presId="urn:microsoft.com/office/officeart/2005/8/layout/hierarchy3"/>
    <dgm:cxn modelId="{2388F87A-09CA-4138-A357-767E0BC6BBF1}" srcId="{DDBB6E9B-59D5-47CA-A8CE-061378970574}" destId="{E66F801D-737E-4225-9CF5-E40ADCC4771C}" srcOrd="0" destOrd="0" parTransId="{A5ED3CF7-8230-48BF-9F17-CBA72A6ED408}" sibTransId="{8C33887E-FF88-4083-9F3B-78B600C9E6C6}"/>
    <dgm:cxn modelId="{5E10597E-449E-4380-A858-401DA5A58551}" type="presOf" srcId="{18496AD7-36A1-4678-B08C-BFE955ECFBC8}" destId="{F53E7FCF-B87C-4452-93A0-2F92FEAEEBB7}" srcOrd="0" destOrd="0" presId="urn:microsoft.com/office/officeart/2005/8/layout/hierarchy3"/>
    <dgm:cxn modelId="{C144B27E-322F-4F50-92F6-9DE43AE95B52}" type="presOf" srcId="{32800FEF-66B1-4653-8E72-9C06B8773F73}" destId="{495B76FA-94E1-4EBA-AF2C-FC1E926CA771}" srcOrd="0" destOrd="0" presId="urn:microsoft.com/office/officeart/2005/8/layout/hierarchy3"/>
    <dgm:cxn modelId="{FDE45695-3A69-4826-97BF-05902CB02DCB}" type="presOf" srcId="{BF064752-A804-4217-B938-F02A91A19A16}" destId="{0E336E7B-D201-41FA-8615-B7B3BE2047AD}" srcOrd="0" destOrd="0" presId="urn:microsoft.com/office/officeart/2005/8/layout/hierarchy3"/>
    <dgm:cxn modelId="{489BB09A-E254-46BB-BCE6-C84475DD9EFA}" type="presOf" srcId="{54FFC56D-5B33-491B-83BD-13515FC5A61A}" destId="{C792A011-459C-46BE-A521-5CFA67E60388}" srcOrd="0" destOrd="0" presId="urn:microsoft.com/office/officeart/2005/8/layout/hierarchy3"/>
    <dgm:cxn modelId="{E16028A1-F1BE-47F9-B6B8-24496BB765DE}" type="presOf" srcId="{1325C8CE-CC2C-4294-9F5B-67B6A1D5EBF3}" destId="{CFEF5B3F-FFB3-4AAF-8901-C1AB02025CCE}" srcOrd="0" destOrd="0" presId="urn:microsoft.com/office/officeart/2005/8/layout/hierarchy3"/>
    <dgm:cxn modelId="{942908AA-294A-4404-85EA-9EBFDE95E06D}" type="presOf" srcId="{E03411A7-2C0A-4E39-90F2-249B29BDC24B}" destId="{145A36EF-5F51-4EEA-946C-20B649CB67C5}" srcOrd="0" destOrd="0" presId="urn:microsoft.com/office/officeart/2005/8/layout/hierarchy3"/>
    <dgm:cxn modelId="{E37645AD-F101-4E91-9FE2-6BD9C660CA62}" type="presOf" srcId="{5B05C28A-43AF-4C45-80BE-5E804E9A4E55}" destId="{4459FB57-983C-4103-8D6D-D79D60423965}" srcOrd="0" destOrd="0" presId="urn:microsoft.com/office/officeart/2005/8/layout/hierarchy3"/>
    <dgm:cxn modelId="{DEE6D0B3-4AB2-4E8F-A194-D21D97EC2718}" type="presOf" srcId="{4AC416FD-EEDD-49C2-A129-333D9AAA9A10}" destId="{325F7EDD-64A1-46F7-83D4-02B4C91BA5E7}" srcOrd="0" destOrd="0" presId="urn:microsoft.com/office/officeart/2005/8/layout/hierarchy3"/>
    <dgm:cxn modelId="{82FB1DC0-118F-4AC1-B45D-0CEAE0161D39}" type="presOf" srcId="{58D8AAEA-DB2C-4A75-8249-CD8E5C258741}" destId="{8A6CF34B-7367-4139-A513-73B39D262EC4}" srcOrd="0" destOrd="0" presId="urn:microsoft.com/office/officeart/2005/8/layout/hierarchy3"/>
    <dgm:cxn modelId="{4A6F0BCA-DF8A-4A90-B42A-B1E0CEF0C71A}" srcId="{E66F801D-737E-4225-9CF5-E40ADCC4771C}" destId="{58D8AAEA-DB2C-4A75-8249-CD8E5C258741}" srcOrd="0" destOrd="0" parTransId="{1325C8CE-CC2C-4294-9F5B-67B6A1D5EBF3}" sibTransId="{0737FF84-5916-4CED-AABA-BE9C8E789191}"/>
    <dgm:cxn modelId="{3F431DD5-D65A-4272-96A7-BAAC745E5659}" srcId="{E66F801D-737E-4225-9CF5-E40ADCC4771C}" destId="{9088FBBC-42AF-44A7-917D-5715468133B4}" srcOrd="1" destOrd="0" parTransId="{5B05C28A-43AF-4C45-80BE-5E804E9A4E55}" sibTransId="{9C021BBD-D4D2-45B1-A6DD-83F5EEF2D1F4}"/>
    <dgm:cxn modelId="{6480FDD5-4824-413D-8C63-68261799E02F}" srcId="{910124E9-BCAC-4CA9-A79F-9E60E5844638}" destId="{54FFC56D-5B33-491B-83BD-13515FC5A61A}" srcOrd="0" destOrd="0" parTransId="{18496AD7-36A1-4678-B08C-BFE955ECFBC8}" sibTransId="{2F461029-0B49-4BF6-890D-BA528F7C1321}"/>
    <dgm:cxn modelId="{E2B81FE3-7136-41CF-9536-28A9A125EF72}" srcId="{E03411A7-2C0A-4E39-90F2-249B29BDC24B}" destId="{CCCDF9F9-3A02-433D-940B-765F226F5B5C}" srcOrd="2" destOrd="0" parTransId="{D6D4A1A8-F6A5-4A9E-AD7A-34AAD6E51185}" sibTransId="{F38067FF-A566-47F1-AEA5-82F6E570743A}"/>
    <dgm:cxn modelId="{AE3D3DE3-1C3E-48CE-9B45-5FAC63419978}" srcId="{910124E9-BCAC-4CA9-A79F-9E60E5844638}" destId="{E164DAFD-8834-46B6-ADF1-10FF4274BB01}" srcOrd="1" destOrd="0" parTransId="{253E9D7D-B2A7-4992-96B7-AEE83CE914A2}" sibTransId="{196E51A2-CB37-462B-A3DC-864ADD57CF1C}"/>
    <dgm:cxn modelId="{942899EF-7EDD-4064-A9F3-73AEDA46FA6E}" srcId="{E03411A7-2C0A-4E39-90F2-249B29BDC24B}" destId="{6A9F713C-C2F0-4033-ADE2-A8A70FE56CED}" srcOrd="0" destOrd="0" parTransId="{32800FEF-66B1-4653-8E72-9C06B8773F73}" sibTransId="{82338281-8BD6-48E7-99D0-7995E5B1BBC6}"/>
    <dgm:cxn modelId="{CB569DF0-90B1-4D1A-81FD-5FA3BC42A285}" type="presOf" srcId="{D6D4A1A8-F6A5-4A9E-AD7A-34AAD6E51185}" destId="{8FA672BB-E764-4109-981B-BCBEF8CBE67F}" srcOrd="0" destOrd="0" presId="urn:microsoft.com/office/officeart/2005/8/layout/hierarchy3"/>
    <dgm:cxn modelId="{7CE51FF6-BACC-4BB8-B3DB-FA86D05C8A9A}" srcId="{910124E9-BCAC-4CA9-A79F-9E60E5844638}" destId="{A10CA76C-EB46-4145-8CA8-ADAE5456A7BB}" srcOrd="2" destOrd="0" parTransId="{BF064752-A804-4217-B938-F02A91A19A16}" sibTransId="{1B8BC0D2-FAB4-4310-A8AD-1DBBFC49649C}"/>
    <dgm:cxn modelId="{272383DB-E217-4285-930B-C40A4E750CF1}" type="presParOf" srcId="{1E5991E3-6777-420B-B76C-273F25E95625}" destId="{396C24DB-6311-42CA-8FEB-ADFC73E90260}" srcOrd="0" destOrd="0" presId="urn:microsoft.com/office/officeart/2005/8/layout/hierarchy3"/>
    <dgm:cxn modelId="{BD4E65F1-A3DA-4C5E-9A91-BDC93BDCFFBD}" type="presParOf" srcId="{396C24DB-6311-42CA-8FEB-ADFC73E90260}" destId="{DEFAD88B-8921-4EBE-B021-1E4153B6F36B}" srcOrd="0" destOrd="0" presId="urn:microsoft.com/office/officeart/2005/8/layout/hierarchy3"/>
    <dgm:cxn modelId="{E0ABF3BB-1FF7-42AE-A062-E0B8BEDD402F}" type="presParOf" srcId="{DEFAD88B-8921-4EBE-B021-1E4153B6F36B}" destId="{7D20A851-117B-4B62-9121-64BB8F168032}" srcOrd="0" destOrd="0" presId="urn:microsoft.com/office/officeart/2005/8/layout/hierarchy3"/>
    <dgm:cxn modelId="{82291C19-31C7-4CF7-B39B-8315EFB8D96D}" type="presParOf" srcId="{DEFAD88B-8921-4EBE-B021-1E4153B6F36B}" destId="{03833C5A-35DD-408F-8CFF-8CA514517B6B}" srcOrd="1" destOrd="0" presId="urn:microsoft.com/office/officeart/2005/8/layout/hierarchy3"/>
    <dgm:cxn modelId="{2C2E820A-B4DA-4F83-ADE8-5E2BA9D663C2}" type="presParOf" srcId="{396C24DB-6311-42CA-8FEB-ADFC73E90260}" destId="{6DEA7B1B-083B-4075-AC4E-22C5F0BD5051}" srcOrd="1" destOrd="0" presId="urn:microsoft.com/office/officeart/2005/8/layout/hierarchy3"/>
    <dgm:cxn modelId="{2D33B1A2-495A-4333-BE74-B333CA279CEF}" type="presParOf" srcId="{6DEA7B1B-083B-4075-AC4E-22C5F0BD5051}" destId="{CFEF5B3F-FFB3-4AAF-8901-C1AB02025CCE}" srcOrd="0" destOrd="0" presId="urn:microsoft.com/office/officeart/2005/8/layout/hierarchy3"/>
    <dgm:cxn modelId="{A89A62C6-929E-4489-BD51-A4281211F38C}" type="presParOf" srcId="{6DEA7B1B-083B-4075-AC4E-22C5F0BD5051}" destId="{8A6CF34B-7367-4139-A513-73B39D262EC4}" srcOrd="1" destOrd="0" presId="urn:microsoft.com/office/officeart/2005/8/layout/hierarchy3"/>
    <dgm:cxn modelId="{AE202E9F-AE2D-4E1E-BD95-49001F9FE6A0}" type="presParOf" srcId="{6DEA7B1B-083B-4075-AC4E-22C5F0BD5051}" destId="{4459FB57-983C-4103-8D6D-D79D60423965}" srcOrd="2" destOrd="0" presId="urn:microsoft.com/office/officeart/2005/8/layout/hierarchy3"/>
    <dgm:cxn modelId="{3CA2B209-6677-4DEE-873D-56B7062C788D}" type="presParOf" srcId="{6DEA7B1B-083B-4075-AC4E-22C5F0BD5051}" destId="{946DA6CD-59F5-43E4-A23D-E185012E1667}" srcOrd="3" destOrd="0" presId="urn:microsoft.com/office/officeart/2005/8/layout/hierarchy3"/>
    <dgm:cxn modelId="{B727A860-4CBF-4D11-9702-9A5B2DBD651A}" type="presParOf" srcId="{6DEA7B1B-083B-4075-AC4E-22C5F0BD5051}" destId="{9A2C9722-2EBB-44B6-8758-5D2D534D402F}" srcOrd="4" destOrd="0" presId="urn:microsoft.com/office/officeart/2005/8/layout/hierarchy3"/>
    <dgm:cxn modelId="{2D01DB21-2FA8-492A-988C-2589A149E32C}" type="presParOf" srcId="{6DEA7B1B-083B-4075-AC4E-22C5F0BD5051}" destId="{E0D6ED7C-0A19-4E1E-898E-E96E29413D28}" srcOrd="5" destOrd="0" presId="urn:microsoft.com/office/officeart/2005/8/layout/hierarchy3"/>
    <dgm:cxn modelId="{8C1752AE-E9BF-497B-8973-AFA5921006C2}" type="presParOf" srcId="{1E5991E3-6777-420B-B76C-273F25E95625}" destId="{7F4A167D-0795-49D1-9515-A9559BDD1230}" srcOrd="1" destOrd="0" presId="urn:microsoft.com/office/officeart/2005/8/layout/hierarchy3"/>
    <dgm:cxn modelId="{4CEFA96A-8BA4-4C20-A13F-DF04786EE914}" type="presParOf" srcId="{7F4A167D-0795-49D1-9515-A9559BDD1230}" destId="{9CF933C7-BDE9-488C-8929-211E28870DA9}" srcOrd="0" destOrd="0" presId="urn:microsoft.com/office/officeart/2005/8/layout/hierarchy3"/>
    <dgm:cxn modelId="{AAC9BB1B-7EAA-4EB1-9EF2-2BA1D96D189E}" type="presParOf" srcId="{9CF933C7-BDE9-488C-8929-211E28870DA9}" destId="{145A36EF-5F51-4EEA-946C-20B649CB67C5}" srcOrd="0" destOrd="0" presId="urn:microsoft.com/office/officeart/2005/8/layout/hierarchy3"/>
    <dgm:cxn modelId="{E717978F-E569-4C4A-BED7-C27BDA2D3FCA}" type="presParOf" srcId="{9CF933C7-BDE9-488C-8929-211E28870DA9}" destId="{35FD94C5-35E3-44EF-B860-98A630D24B4B}" srcOrd="1" destOrd="0" presId="urn:microsoft.com/office/officeart/2005/8/layout/hierarchy3"/>
    <dgm:cxn modelId="{ECE313EC-56BB-404E-AB9A-FA87E88839C9}" type="presParOf" srcId="{7F4A167D-0795-49D1-9515-A9559BDD1230}" destId="{2BC99594-28DE-45D4-8C14-E495A5701BEA}" srcOrd="1" destOrd="0" presId="urn:microsoft.com/office/officeart/2005/8/layout/hierarchy3"/>
    <dgm:cxn modelId="{6824DCC7-13B4-48A3-9BCC-5B59E59D6FCF}" type="presParOf" srcId="{2BC99594-28DE-45D4-8C14-E495A5701BEA}" destId="{495B76FA-94E1-4EBA-AF2C-FC1E926CA771}" srcOrd="0" destOrd="0" presId="urn:microsoft.com/office/officeart/2005/8/layout/hierarchy3"/>
    <dgm:cxn modelId="{7DC36DD6-B6E9-4EA6-AAE0-A8C57E3F23D9}" type="presParOf" srcId="{2BC99594-28DE-45D4-8C14-E495A5701BEA}" destId="{E6D421FE-560B-474D-B908-EFED9998D263}" srcOrd="1" destOrd="0" presId="urn:microsoft.com/office/officeart/2005/8/layout/hierarchy3"/>
    <dgm:cxn modelId="{93714736-0FD2-41D1-972C-16E4DA799633}" type="presParOf" srcId="{2BC99594-28DE-45D4-8C14-E495A5701BEA}" destId="{325F7EDD-64A1-46F7-83D4-02B4C91BA5E7}" srcOrd="2" destOrd="0" presId="urn:microsoft.com/office/officeart/2005/8/layout/hierarchy3"/>
    <dgm:cxn modelId="{35FD8307-3492-4FA0-B926-5FD61C35F4AE}" type="presParOf" srcId="{2BC99594-28DE-45D4-8C14-E495A5701BEA}" destId="{2E35834C-A0F1-4B55-BB6D-9FBDE3D34314}" srcOrd="3" destOrd="0" presId="urn:microsoft.com/office/officeart/2005/8/layout/hierarchy3"/>
    <dgm:cxn modelId="{25A517D1-3D23-457E-9854-0ED89098C44C}" type="presParOf" srcId="{2BC99594-28DE-45D4-8C14-E495A5701BEA}" destId="{8FA672BB-E764-4109-981B-BCBEF8CBE67F}" srcOrd="4" destOrd="0" presId="urn:microsoft.com/office/officeart/2005/8/layout/hierarchy3"/>
    <dgm:cxn modelId="{80D5EF3D-7D7E-4646-B0CA-7A6F6EB34EDA}" type="presParOf" srcId="{2BC99594-28DE-45D4-8C14-E495A5701BEA}" destId="{E7E6EA8A-FB6F-409D-BA15-CF954B181F36}" srcOrd="5" destOrd="0" presId="urn:microsoft.com/office/officeart/2005/8/layout/hierarchy3"/>
    <dgm:cxn modelId="{8BE23F31-B6FC-4187-A366-7E1958D5FAA9}" type="presParOf" srcId="{1E5991E3-6777-420B-B76C-273F25E95625}" destId="{29CA8F2F-67F6-4746-AC7B-ADF084116AC2}" srcOrd="2" destOrd="0" presId="urn:microsoft.com/office/officeart/2005/8/layout/hierarchy3"/>
    <dgm:cxn modelId="{A7390E9E-C139-4501-B58A-B5FA0E1B3969}" type="presParOf" srcId="{29CA8F2F-67F6-4746-AC7B-ADF084116AC2}" destId="{DA1B30E2-FFEC-433A-9A70-3FE4A6464140}" srcOrd="0" destOrd="0" presId="urn:microsoft.com/office/officeart/2005/8/layout/hierarchy3"/>
    <dgm:cxn modelId="{36E4D730-805E-4998-AFA0-FCA7C71777D3}" type="presParOf" srcId="{DA1B30E2-FFEC-433A-9A70-3FE4A6464140}" destId="{824506EE-9B84-4D26-93B8-05D1DC21FBC5}" srcOrd="0" destOrd="0" presId="urn:microsoft.com/office/officeart/2005/8/layout/hierarchy3"/>
    <dgm:cxn modelId="{9577B2E4-022C-4F60-AD60-B10A70921C0B}" type="presParOf" srcId="{DA1B30E2-FFEC-433A-9A70-3FE4A6464140}" destId="{FD0D441A-12F9-4BDE-9D24-96B170520587}" srcOrd="1" destOrd="0" presId="urn:microsoft.com/office/officeart/2005/8/layout/hierarchy3"/>
    <dgm:cxn modelId="{EC46C82F-5170-4E96-8449-E8249C38D272}" type="presParOf" srcId="{29CA8F2F-67F6-4746-AC7B-ADF084116AC2}" destId="{289F56AC-EB93-4C27-8956-127BD560FB48}" srcOrd="1" destOrd="0" presId="urn:microsoft.com/office/officeart/2005/8/layout/hierarchy3"/>
    <dgm:cxn modelId="{2B7D9364-9450-42E2-9BEE-B8577D27E829}" type="presParOf" srcId="{289F56AC-EB93-4C27-8956-127BD560FB48}" destId="{F53E7FCF-B87C-4452-93A0-2F92FEAEEBB7}" srcOrd="0" destOrd="0" presId="urn:microsoft.com/office/officeart/2005/8/layout/hierarchy3"/>
    <dgm:cxn modelId="{D36D601F-C099-4AE3-8CE0-442D08BD3CA2}" type="presParOf" srcId="{289F56AC-EB93-4C27-8956-127BD560FB48}" destId="{C792A011-459C-46BE-A521-5CFA67E60388}" srcOrd="1" destOrd="0" presId="urn:microsoft.com/office/officeart/2005/8/layout/hierarchy3"/>
    <dgm:cxn modelId="{D7E85AA2-14C0-4FE1-8C5C-95A25667C4AD}" type="presParOf" srcId="{289F56AC-EB93-4C27-8956-127BD560FB48}" destId="{E22D8CBC-6941-45A4-9ADE-00EA5EE129FF}" srcOrd="2" destOrd="0" presId="urn:microsoft.com/office/officeart/2005/8/layout/hierarchy3"/>
    <dgm:cxn modelId="{D0D8E20E-5B63-42D6-887A-89045B0F82F4}" type="presParOf" srcId="{289F56AC-EB93-4C27-8956-127BD560FB48}" destId="{5303FEC0-B156-44A1-AA82-0AAC602C5E89}" srcOrd="3" destOrd="0" presId="urn:microsoft.com/office/officeart/2005/8/layout/hierarchy3"/>
    <dgm:cxn modelId="{7ACC328A-10DA-48B4-88CB-389A0149A0C4}" type="presParOf" srcId="{289F56AC-EB93-4C27-8956-127BD560FB48}" destId="{0E336E7B-D201-41FA-8615-B7B3BE2047AD}" srcOrd="4" destOrd="0" presId="urn:microsoft.com/office/officeart/2005/8/layout/hierarchy3"/>
    <dgm:cxn modelId="{719749DD-8B34-4CE5-955E-1239B25A7EE1}" type="presParOf" srcId="{289F56AC-EB93-4C27-8956-127BD560FB48}" destId="{16871F0E-174F-4B9F-B674-8F4A7F9E4736}"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BB6E9B-59D5-47CA-A8CE-061378970574}" type="doc">
      <dgm:prSet loTypeId="urn:microsoft.com/office/officeart/2005/8/layout/hierarchy3" loCatId="list" qsTypeId="urn:microsoft.com/office/officeart/2005/8/quickstyle/simple1" qsCatId="simple" csTypeId="urn:microsoft.com/office/officeart/2005/8/colors/accent6_1" csCatId="accent6" phldr="1"/>
      <dgm:spPr/>
      <dgm:t>
        <a:bodyPr/>
        <a:lstStyle/>
        <a:p>
          <a:endParaRPr lang="en-US"/>
        </a:p>
      </dgm:t>
    </dgm:pt>
    <dgm:pt modelId="{E66F801D-737E-4225-9CF5-E40ADCC4771C}">
      <dgm:prSet phldrT="[Text]"/>
      <dgm:spPr/>
      <dgm:t>
        <a:bodyPr/>
        <a:lstStyle/>
        <a:p>
          <a:r>
            <a:rPr lang="en-US"/>
            <a:t>Implementation</a:t>
          </a:r>
        </a:p>
      </dgm:t>
    </dgm:pt>
    <dgm:pt modelId="{A5ED3CF7-8230-48BF-9F17-CBA72A6ED408}" type="parTrans" cxnId="{2388F87A-09CA-4138-A357-767E0BC6BBF1}">
      <dgm:prSet/>
      <dgm:spPr/>
      <dgm:t>
        <a:bodyPr/>
        <a:lstStyle/>
        <a:p>
          <a:endParaRPr lang="en-US"/>
        </a:p>
      </dgm:t>
    </dgm:pt>
    <dgm:pt modelId="{8C33887E-FF88-4083-9F3B-78B600C9E6C6}" type="sibTrans" cxnId="{2388F87A-09CA-4138-A357-767E0BC6BBF1}">
      <dgm:prSet/>
      <dgm:spPr/>
      <dgm:t>
        <a:bodyPr/>
        <a:lstStyle/>
        <a:p>
          <a:endParaRPr lang="en-US"/>
        </a:p>
      </dgm:t>
    </dgm:pt>
    <dgm:pt modelId="{58D8AAEA-DB2C-4A75-8249-CD8E5C258741}">
      <dgm:prSet phldrT="[Text]"/>
      <dgm:spPr/>
      <dgm:t>
        <a:bodyPr/>
        <a:lstStyle/>
        <a:p>
          <a:pPr algn="ctr">
            <a:buFont typeface="Courier New" panose="02070309020205020404" pitchFamily="49" charset="0"/>
            <a:buChar char="o"/>
          </a:pPr>
          <a:r>
            <a:rPr lang="en-US"/>
            <a:t>Prioritization of backlog – task assignment as large project based on received funds</a:t>
          </a:r>
        </a:p>
      </dgm:t>
    </dgm:pt>
    <dgm:pt modelId="{1325C8CE-CC2C-4294-9F5B-67B6A1D5EBF3}" type="parTrans" cxnId="{4A6F0BCA-DF8A-4A90-B42A-B1E0CEF0C71A}">
      <dgm:prSet/>
      <dgm:spPr/>
      <dgm:t>
        <a:bodyPr/>
        <a:lstStyle/>
        <a:p>
          <a:endParaRPr lang="en-US"/>
        </a:p>
      </dgm:t>
    </dgm:pt>
    <dgm:pt modelId="{0737FF84-5916-4CED-AABA-BE9C8E789191}" type="sibTrans" cxnId="{4A6F0BCA-DF8A-4A90-B42A-B1E0CEF0C71A}">
      <dgm:prSet/>
      <dgm:spPr/>
      <dgm:t>
        <a:bodyPr/>
        <a:lstStyle/>
        <a:p>
          <a:endParaRPr lang="en-US"/>
        </a:p>
      </dgm:t>
    </dgm:pt>
    <dgm:pt modelId="{9088FBBC-42AF-44A7-917D-5715468133B4}">
      <dgm:prSet phldrT="[Text]"/>
      <dgm:spPr/>
      <dgm:t>
        <a:bodyPr/>
        <a:lstStyle/>
        <a:p>
          <a:pPr>
            <a:buFont typeface="Courier New" panose="02070309020205020404" pitchFamily="49" charset="0"/>
            <a:buChar char="o"/>
          </a:pPr>
          <a:r>
            <a:rPr lang="en-US"/>
            <a:t>Procurement of raw materials</a:t>
          </a:r>
        </a:p>
      </dgm:t>
    </dgm:pt>
    <dgm:pt modelId="{5B05C28A-43AF-4C45-80BE-5E804E9A4E55}" type="parTrans" cxnId="{3F431DD5-D65A-4272-96A7-BAAC745E5659}">
      <dgm:prSet/>
      <dgm:spPr/>
      <dgm:t>
        <a:bodyPr/>
        <a:lstStyle/>
        <a:p>
          <a:endParaRPr lang="en-US"/>
        </a:p>
      </dgm:t>
    </dgm:pt>
    <dgm:pt modelId="{9C021BBD-D4D2-45B1-A6DD-83F5EEF2D1F4}" type="sibTrans" cxnId="{3F431DD5-D65A-4272-96A7-BAAC745E5659}">
      <dgm:prSet/>
      <dgm:spPr/>
      <dgm:t>
        <a:bodyPr/>
        <a:lstStyle/>
        <a:p>
          <a:endParaRPr lang="en-US"/>
        </a:p>
      </dgm:t>
    </dgm:pt>
    <dgm:pt modelId="{E03411A7-2C0A-4E39-90F2-249B29BDC24B}">
      <dgm:prSet phldrT="[Text]"/>
      <dgm:spPr/>
      <dgm:t>
        <a:bodyPr/>
        <a:lstStyle/>
        <a:p>
          <a:r>
            <a:rPr lang="en-US"/>
            <a:t>Vendor Collaboration and Development</a:t>
          </a:r>
        </a:p>
      </dgm:t>
    </dgm:pt>
    <dgm:pt modelId="{7AF87C29-2097-40BD-875B-B3D947492F6D}" type="parTrans" cxnId="{7EB5F91C-CC80-4F79-9EFF-32FA01766DCE}">
      <dgm:prSet/>
      <dgm:spPr/>
      <dgm:t>
        <a:bodyPr/>
        <a:lstStyle/>
        <a:p>
          <a:endParaRPr lang="en-US"/>
        </a:p>
      </dgm:t>
    </dgm:pt>
    <dgm:pt modelId="{F13AE857-E89F-4A05-8D54-45FCE39F76C4}" type="sibTrans" cxnId="{7EB5F91C-CC80-4F79-9EFF-32FA01766DCE}">
      <dgm:prSet/>
      <dgm:spPr/>
      <dgm:t>
        <a:bodyPr/>
        <a:lstStyle/>
        <a:p>
          <a:endParaRPr lang="en-US"/>
        </a:p>
      </dgm:t>
    </dgm:pt>
    <dgm:pt modelId="{6A9F713C-C2F0-4033-ADE2-A8A70FE56CED}">
      <dgm:prSet phldrT="[Text]"/>
      <dgm:spPr/>
      <dgm:t>
        <a:bodyPr/>
        <a:lstStyle/>
        <a:p>
          <a:pPr>
            <a:buFont typeface="Courier New" panose="02070309020205020404" pitchFamily="49" charset="0"/>
            <a:buChar char="o"/>
          </a:pPr>
          <a:r>
            <a:rPr lang="en-US"/>
            <a:t>Connect with large retailers and distribution partners</a:t>
          </a:r>
        </a:p>
      </dgm:t>
    </dgm:pt>
    <dgm:pt modelId="{32800FEF-66B1-4653-8E72-9C06B8773F73}" type="parTrans" cxnId="{942899EF-7EDD-4064-A9F3-73AEDA46FA6E}">
      <dgm:prSet/>
      <dgm:spPr/>
      <dgm:t>
        <a:bodyPr/>
        <a:lstStyle/>
        <a:p>
          <a:endParaRPr lang="en-US"/>
        </a:p>
      </dgm:t>
    </dgm:pt>
    <dgm:pt modelId="{82338281-8BD6-48E7-99D0-7995E5B1BBC6}" type="sibTrans" cxnId="{942899EF-7EDD-4064-A9F3-73AEDA46FA6E}">
      <dgm:prSet/>
      <dgm:spPr/>
      <dgm:t>
        <a:bodyPr/>
        <a:lstStyle/>
        <a:p>
          <a:endParaRPr lang="en-US"/>
        </a:p>
      </dgm:t>
    </dgm:pt>
    <dgm:pt modelId="{F8477846-62B2-40A5-B321-EF876A29BA28}">
      <dgm:prSet phldrT="[Text]"/>
      <dgm:spPr/>
      <dgm:t>
        <a:bodyPr/>
        <a:lstStyle/>
        <a:p>
          <a:pPr>
            <a:buFont typeface="Courier New" panose="02070309020205020404" pitchFamily="49" charset="0"/>
            <a:buChar char="o"/>
          </a:pPr>
          <a:r>
            <a:rPr lang="en-US"/>
            <a:t>Local Bazar (Mandis)</a:t>
          </a:r>
        </a:p>
      </dgm:t>
    </dgm:pt>
    <dgm:pt modelId="{B9741608-5941-4FD8-8986-9BD9F52D1276}" type="parTrans" cxnId="{1466E791-C877-4A77-9C2A-8C7F5070AA8A}">
      <dgm:prSet/>
      <dgm:spPr/>
      <dgm:t>
        <a:bodyPr/>
        <a:lstStyle/>
        <a:p>
          <a:endParaRPr lang="en-US"/>
        </a:p>
      </dgm:t>
    </dgm:pt>
    <dgm:pt modelId="{634CF8DB-73EA-487C-AA5D-B907B6DCE6CD}" type="sibTrans" cxnId="{1466E791-C877-4A77-9C2A-8C7F5070AA8A}">
      <dgm:prSet/>
      <dgm:spPr/>
      <dgm:t>
        <a:bodyPr/>
        <a:lstStyle/>
        <a:p>
          <a:endParaRPr lang="en-US"/>
        </a:p>
      </dgm:t>
    </dgm:pt>
    <dgm:pt modelId="{9BDE7601-0AF4-49E6-A2F0-D85C494B12B8}">
      <dgm:prSet phldrT="[Text]"/>
      <dgm:spPr/>
      <dgm:t>
        <a:bodyPr/>
        <a:lstStyle/>
        <a:p>
          <a:pPr>
            <a:buFont typeface="Courier New" panose="02070309020205020404" pitchFamily="49" charset="0"/>
            <a:buChar char="o"/>
          </a:pPr>
          <a:r>
            <a:rPr lang="en-US"/>
            <a:t>Measurable Execution </a:t>
          </a:r>
        </a:p>
      </dgm:t>
    </dgm:pt>
    <dgm:pt modelId="{D46047E7-820D-4E97-9513-A7426A5B10A8}" type="parTrans" cxnId="{F34E915C-48CA-458C-8499-B23BD1219516}">
      <dgm:prSet/>
      <dgm:spPr/>
      <dgm:t>
        <a:bodyPr/>
        <a:lstStyle/>
        <a:p>
          <a:endParaRPr lang="en-US"/>
        </a:p>
      </dgm:t>
    </dgm:pt>
    <dgm:pt modelId="{F05A52BC-624B-443E-8A43-A438E02DFCDF}" type="sibTrans" cxnId="{F34E915C-48CA-458C-8499-B23BD1219516}">
      <dgm:prSet/>
      <dgm:spPr/>
      <dgm:t>
        <a:bodyPr/>
        <a:lstStyle/>
        <a:p>
          <a:endParaRPr lang="en-US"/>
        </a:p>
      </dgm:t>
    </dgm:pt>
    <dgm:pt modelId="{38933C61-182E-4AE0-8CDD-DC6B4B910301}">
      <dgm:prSet phldrT="[Text]"/>
      <dgm:spPr/>
      <dgm:t>
        <a:bodyPr/>
        <a:lstStyle/>
        <a:p>
          <a:pPr>
            <a:buFont typeface="Courier New" panose="02070309020205020404" pitchFamily="49" charset="0"/>
            <a:buChar char="o"/>
          </a:pPr>
          <a:r>
            <a:rPr lang="en-US"/>
            <a:t>Spread awareness and organic marketing activities </a:t>
          </a:r>
        </a:p>
      </dgm:t>
    </dgm:pt>
    <dgm:pt modelId="{C17CB271-5E63-4B61-A7AF-7585E7C0A16C}" type="parTrans" cxnId="{50F65F52-AE7C-4AF1-9CB7-E04DF10CFCF1}">
      <dgm:prSet/>
      <dgm:spPr/>
      <dgm:t>
        <a:bodyPr/>
        <a:lstStyle/>
        <a:p>
          <a:endParaRPr lang="en-US"/>
        </a:p>
      </dgm:t>
    </dgm:pt>
    <dgm:pt modelId="{8A022D7F-1891-4CD3-9445-89B329F518DF}" type="sibTrans" cxnId="{50F65F52-AE7C-4AF1-9CB7-E04DF10CFCF1}">
      <dgm:prSet/>
      <dgm:spPr/>
      <dgm:t>
        <a:bodyPr/>
        <a:lstStyle/>
        <a:p>
          <a:endParaRPr lang="en-US"/>
        </a:p>
      </dgm:t>
    </dgm:pt>
    <dgm:pt modelId="{E164DAFD-8834-46B6-ADF1-10FF4274BB01}">
      <dgm:prSet phldrT="[Text]"/>
      <dgm:spPr/>
      <dgm:t>
        <a:bodyPr/>
        <a:lstStyle/>
        <a:p>
          <a:pPr>
            <a:buFont typeface="Courier New" panose="02070309020205020404" pitchFamily="49" charset="0"/>
            <a:buChar char="o"/>
          </a:pPr>
          <a:r>
            <a:rPr lang="en-US"/>
            <a:t>Monitor and Control - QA/QC</a:t>
          </a:r>
        </a:p>
      </dgm:t>
    </dgm:pt>
    <dgm:pt modelId="{253E9D7D-B2A7-4992-96B7-AEE83CE914A2}" type="parTrans" cxnId="{AE3D3DE3-1C3E-48CE-9B45-5FAC63419978}">
      <dgm:prSet/>
      <dgm:spPr/>
      <dgm:t>
        <a:bodyPr/>
        <a:lstStyle/>
        <a:p>
          <a:endParaRPr lang="en-US"/>
        </a:p>
      </dgm:t>
    </dgm:pt>
    <dgm:pt modelId="{196E51A2-CB37-462B-A3DC-864ADD57CF1C}" type="sibTrans" cxnId="{AE3D3DE3-1C3E-48CE-9B45-5FAC63419978}">
      <dgm:prSet/>
      <dgm:spPr/>
      <dgm:t>
        <a:bodyPr/>
        <a:lstStyle/>
        <a:p>
          <a:endParaRPr lang="en-US"/>
        </a:p>
      </dgm:t>
    </dgm:pt>
    <dgm:pt modelId="{54FFC56D-5B33-491B-83BD-13515FC5A61A}">
      <dgm:prSet phldrT="[Text]"/>
      <dgm:spPr/>
      <dgm:t>
        <a:bodyPr/>
        <a:lstStyle/>
        <a:p>
          <a:pPr>
            <a:buFont typeface="Courier New" panose="02070309020205020404" pitchFamily="49" charset="0"/>
            <a:buChar char="o"/>
          </a:pPr>
          <a:r>
            <a:rPr lang="en-US"/>
            <a:t>Sow &amp; Breed the specific crops, poultry, fishes depending on the seasonality and other factors </a:t>
          </a:r>
        </a:p>
      </dgm:t>
    </dgm:pt>
    <dgm:pt modelId="{18496AD7-36A1-4678-B08C-BFE955ECFBC8}" type="parTrans" cxnId="{6480FDD5-4824-413D-8C63-68261799E02F}">
      <dgm:prSet/>
      <dgm:spPr/>
      <dgm:t>
        <a:bodyPr/>
        <a:lstStyle/>
        <a:p>
          <a:endParaRPr lang="en-US"/>
        </a:p>
      </dgm:t>
    </dgm:pt>
    <dgm:pt modelId="{2F461029-0B49-4BF6-890D-BA528F7C1321}" type="sibTrans" cxnId="{6480FDD5-4824-413D-8C63-68261799E02F}">
      <dgm:prSet/>
      <dgm:spPr/>
      <dgm:t>
        <a:bodyPr/>
        <a:lstStyle/>
        <a:p>
          <a:endParaRPr lang="en-US"/>
        </a:p>
      </dgm:t>
    </dgm:pt>
    <dgm:pt modelId="{910124E9-BCAC-4CA9-A79F-9E60E5844638}">
      <dgm:prSet phldrT="[Text]"/>
      <dgm:spPr/>
      <dgm:t>
        <a:bodyPr/>
        <a:lstStyle/>
        <a:p>
          <a:r>
            <a:rPr lang="en-US"/>
            <a:t>Produce and Process</a:t>
          </a:r>
        </a:p>
      </dgm:t>
    </dgm:pt>
    <dgm:pt modelId="{8113598D-7057-4EE8-88EF-FC7EE2D91E50}" type="parTrans" cxnId="{BE85756C-0606-41F5-8DEE-4504B5B3F641}">
      <dgm:prSet/>
      <dgm:spPr/>
      <dgm:t>
        <a:bodyPr/>
        <a:lstStyle/>
        <a:p>
          <a:endParaRPr lang="en-US"/>
        </a:p>
      </dgm:t>
    </dgm:pt>
    <dgm:pt modelId="{510848BF-BDF5-4B7D-A893-D43F059D398F}" type="sibTrans" cxnId="{BE85756C-0606-41F5-8DEE-4504B5B3F641}">
      <dgm:prSet/>
      <dgm:spPr/>
      <dgm:t>
        <a:bodyPr/>
        <a:lstStyle/>
        <a:p>
          <a:endParaRPr lang="en-US"/>
        </a:p>
      </dgm:t>
    </dgm:pt>
    <dgm:pt modelId="{1E5991E3-6777-420B-B76C-273F25E95625}" type="pres">
      <dgm:prSet presAssocID="{DDBB6E9B-59D5-47CA-A8CE-061378970574}" presName="diagram" presStyleCnt="0">
        <dgm:presLayoutVars>
          <dgm:chPref val="1"/>
          <dgm:dir/>
          <dgm:animOne val="branch"/>
          <dgm:animLvl val="lvl"/>
          <dgm:resizeHandles/>
        </dgm:presLayoutVars>
      </dgm:prSet>
      <dgm:spPr/>
    </dgm:pt>
    <dgm:pt modelId="{396C24DB-6311-42CA-8FEB-ADFC73E90260}" type="pres">
      <dgm:prSet presAssocID="{E66F801D-737E-4225-9CF5-E40ADCC4771C}" presName="root" presStyleCnt="0"/>
      <dgm:spPr/>
    </dgm:pt>
    <dgm:pt modelId="{DEFAD88B-8921-4EBE-B021-1E4153B6F36B}" type="pres">
      <dgm:prSet presAssocID="{E66F801D-737E-4225-9CF5-E40ADCC4771C}" presName="rootComposite" presStyleCnt="0"/>
      <dgm:spPr/>
    </dgm:pt>
    <dgm:pt modelId="{7D20A851-117B-4B62-9121-64BB8F168032}" type="pres">
      <dgm:prSet presAssocID="{E66F801D-737E-4225-9CF5-E40ADCC4771C}" presName="rootText" presStyleLbl="node1" presStyleIdx="0" presStyleCnt="3"/>
      <dgm:spPr/>
    </dgm:pt>
    <dgm:pt modelId="{03833C5A-35DD-408F-8CFF-8CA514517B6B}" type="pres">
      <dgm:prSet presAssocID="{E66F801D-737E-4225-9CF5-E40ADCC4771C}" presName="rootConnector" presStyleLbl="node1" presStyleIdx="0" presStyleCnt="3"/>
      <dgm:spPr/>
    </dgm:pt>
    <dgm:pt modelId="{6DEA7B1B-083B-4075-AC4E-22C5F0BD5051}" type="pres">
      <dgm:prSet presAssocID="{E66F801D-737E-4225-9CF5-E40ADCC4771C}" presName="childShape" presStyleCnt="0"/>
      <dgm:spPr/>
    </dgm:pt>
    <dgm:pt modelId="{CFEF5B3F-FFB3-4AAF-8901-C1AB02025CCE}" type="pres">
      <dgm:prSet presAssocID="{1325C8CE-CC2C-4294-9F5B-67B6A1D5EBF3}" presName="Name13" presStyleLbl="parChTrans1D2" presStyleIdx="0" presStyleCnt="8"/>
      <dgm:spPr/>
    </dgm:pt>
    <dgm:pt modelId="{8A6CF34B-7367-4139-A513-73B39D262EC4}" type="pres">
      <dgm:prSet presAssocID="{58D8AAEA-DB2C-4A75-8249-CD8E5C258741}" presName="childText" presStyleLbl="bgAcc1" presStyleIdx="0" presStyleCnt="8">
        <dgm:presLayoutVars>
          <dgm:bulletEnabled val="1"/>
        </dgm:presLayoutVars>
      </dgm:prSet>
      <dgm:spPr/>
    </dgm:pt>
    <dgm:pt modelId="{4459FB57-983C-4103-8D6D-D79D60423965}" type="pres">
      <dgm:prSet presAssocID="{5B05C28A-43AF-4C45-80BE-5E804E9A4E55}" presName="Name13" presStyleLbl="parChTrans1D2" presStyleIdx="1" presStyleCnt="8"/>
      <dgm:spPr/>
    </dgm:pt>
    <dgm:pt modelId="{946DA6CD-59F5-43E4-A23D-E185012E1667}" type="pres">
      <dgm:prSet presAssocID="{9088FBBC-42AF-44A7-917D-5715468133B4}" presName="childText" presStyleLbl="bgAcc1" presStyleIdx="1" presStyleCnt="8">
        <dgm:presLayoutVars>
          <dgm:bulletEnabled val="1"/>
        </dgm:presLayoutVars>
      </dgm:prSet>
      <dgm:spPr/>
    </dgm:pt>
    <dgm:pt modelId="{9A2C9722-2EBB-44B6-8758-5D2D534D402F}" type="pres">
      <dgm:prSet presAssocID="{D46047E7-820D-4E97-9513-A7426A5B10A8}" presName="Name13" presStyleLbl="parChTrans1D2" presStyleIdx="2" presStyleCnt="8"/>
      <dgm:spPr/>
    </dgm:pt>
    <dgm:pt modelId="{E0D6ED7C-0A19-4E1E-898E-E96E29413D28}" type="pres">
      <dgm:prSet presAssocID="{9BDE7601-0AF4-49E6-A2F0-D85C494B12B8}" presName="childText" presStyleLbl="bgAcc1" presStyleIdx="2" presStyleCnt="8">
        <dgm:presLayoutVars>
          <dgm:bulletEnabled val="1"/>
        </dgm:presLayoutVars>
      </dgm:prSet>
      <dgm:spPr/>
    </dgm:pt>
    <dgm:pt modelId="{7F4A167D-0795-49D1-9515-A9559BDD1230}" type="pres">
      <dgm:prSet presAssocID="{E03411A7-2C0A-4E39-90F2-249B29BDC24B}" presName="root" presStyleCnt="0"/>
      <dgm:spPr/>
    </dgm:pt>
    <dgm:pt modelId="{9CF933C7-BDE9-488C-8929-211E28870DA9}" type="pres">
      <dgm:prSet presAssocID="{E03411A7-2C0A-4E39-90F2-249B29BDC24B}" presName="rootComposite" presStyleCnt="0"/>
      <dgm:spPr/>
    </dgm:pt>
    <dgm:pt modelId="{145A36EF-5F51-4EEA-946C-20B649CB67C5}" type="pres">
      <dgm:prSet presAssocID="{E03411A7-2C0A-4E39-90F2-249B29BDC24B}" presName="rootText" presStyleLbl="node1" presStyleIdx="1" presStyleCnt="3"/>
      <dgm:spPr/>
    </dgm:pt>
    <dgm:pt modelId="{35FD94C5-35E3-44EF-B860-98A630D24B4B}" type="pres">
      <dgm:prSet presAssocID="{E03411A7-2C0A-4E39-90F2-249B29BDC24B}" presName="rootConnector" presStyleLbl="node1" presStyleIdx="1" presStyleCnt="3"/>
      <dgm:spPr/>
    </dgm:pt>
    <dgm:pt modelId="{2BC99594-28DE-45D4-8C14-E495A5701BEA}" type="pres">
      <dgm:prSet presAssocID="{E03411A7-2C0A-4E39-90F2-249B29BDC24B}" presName="childShape" presStyleCnt="0"/>
      <dgm:spPr/>
    </dgm:pt>
    <dgm:pt modelId="{495B76FA-94E1-4EBA-AF2C-FC1E926CA771}" type="pres">
      <dgm:prSet presAssocID="{32800FEF-66B1-4653-8E72-9C06B8773F73}" presName="Name13" presStyleLbl="parChTrans1D2" presStyleIdx="3" presStyleCnt="8"/>
      <dgm:spPr/>
    </dgm:pt>
    <dgm:pt modelId="{E6D421FE-560B-474D-B908-EFED9998D263}" type="pres">
      <dgm:prSet presAssocID="{6A9F713C-C2F0-4033-ADE2-A8A70FE56CED}" presName="childText" presStyleLbl="bgAcc1" presStyleIdx="3" presStyleCnt="8">
        <dgm:presLayoutVars>
          <dgm:bulletEnabled val="1"/>
        </dgm:presLayoutVars>
      </dgm:prSet>
      <dgm:spPr/>
    </dgm:pt>
    <dgm:pt modelId="{0E18D05A-6A64-4F8C-B1AA-A5A14B35D009}" type="pres">
      <dgm:prSet presAssocID="{B9741608-5941-4FD8-8986-9BD9F52D1276}" presName="Name13" presStyleLbl="parChTrans1D2" presStyleIdx="4" presStyleCnt="8"/>
      <dgm:spPr/>
    </dgm:pt>
    <dgm:pt modelId="{6BFC31F8-AB52-48BD-AC12-3C86E16D86CD}" type="pres">
      <dgm:prSet presAssocID="{F8477846-62B2-40A5-B321-EF876A29BA28}" presName="childText" presStyleLbl="bgAcc1" presStyleIdx="4" presStyleCnt="8">
        <dgm:presLayoutVars>
          <dgm:bulletEnabled val="1"/>
        </dgm:presLayoutVars>
      </dgm:prSet>
      <dgm:spPr/>
    </dgm:pt>
    <dgm:pt modelId="{313D9F75-AB59-499F-B376-FB191D49D7EF}" type="pres">
      <dgm:prSet presAssocID="{C17CB271-5E63-4B61-A7AF-7585E7C0A16C}" presName="Name13" presStyleLbl="parChTrans1D2" presStyleIdx="5" presStyleCnt="8"/>
      <dgm:spPr/>
    </dgm:pt>
    <dgm:pt modelId="{056B819D-CD57-42B1-BC6C-CB70C026C32B}" type="pres">
      <dgm:prSet presAssocID="{38933C61-182E-4AE0-8CDD-DC6B4B910301}" presName="childText" presStyleLbl="bgAcc1" presStyleIdx="5" presStyleCnt="8">
        <dgm:presLayoutVars>
          <dgm:bulletEnabled val="1"/>
        </dgm:presLayoutVars>
      </dgm:prSet>
      <dgm:spPr/>
    </dgm:pt>
    <dgm:pt modelId="{29CA8F2F-67F6-4746-AC7B-ADF084116AC2}" type="pres">
      <dgm:prSet presAssocID="{910124E9-BCAC-4CA9-A79F-9E60E5844638}" presName="root" presStyleCnt="0"/>
      <dgm:spPr/>
    </dgm:pt>
    <dgm:pt modelId="{DA1B30E2-FFEC-433A-9A70-3FE4A6464140}" type="pres">
      <dgm:prSet presAssocID="{910124E9-BCAC-4CA9-A79F-9E60E5844638}" presName="rootComposite" presStyleCnt="0"/>
      <dgm:spPr/>
    </dgm:pt>
    <dgm:pt modelId="{824506EE-9B84-4D26-93B8-05D1DC21FBC5}" type="pres">
      <dgm:prSet presAssocID="{910124E9-BCAC-4CA9-A79F-9E60E5844638}" presName="rootText" presStyleLbl="node1" presStyleIdx="2" presStyleCnt="3"/>
      <dgm:spPr/>
    </dgm:pt>
    <dgm:pt modelId="{FD0D441A-12F9-4BDE-9D24-96B170520587}" type="pres">
      <dgm:prSet presAssocID="{910124E9-BCAC-4CA9-A79F-9E60E5844638}" presName="rootConnector" presStyleLbl="node1" presStyleIdx="2" presStyleCnt="3"/>
      <dgm:spPr/>
    </dgm:pt>
    <dgm:pt modelId="{289F56AC-EB93-4C27-8956-127BD560FB48}" type="pres">
      <dgm:prSet presAssocID="{910124E9-BCAC-4CA9-A79F-9E60E5844638}" presName="childShape" presStyleCnt="0"/>
      <dgm:spPr/>
    </dgm:pt>
    <dgm:pt modelId="{F53E7FCF-B87C-4452-93A0-2F92FEAEEBB7}" type="pres">
      <dgm:prSet presAssocID="{18496AD7-36A1-4678-B08C-BFE955ECFBC8}" presName="Name13" presStyleLbl="parChTrans1D2" presStyleIdx="6" presStyleCnt="8"/>
      <dgm:spPr/>
    </dgm:pt>
    <dgm:pt modelId="{C792A011-459C-46BE-A521-5CFA67E60388}" type="pres">
      <dgm:prSet presAssocID="{54FFC56D-5B33-491B-83BD-13515FC5A61A}" presName="childText" presStyleLbl="bgAcc1" presStyleIdx="6" presStyleCnt="8">
        <dgm:presLayoutVars>
          <dgm:bulletEnabled val="1"/>
        </dgm:presLayoutVars>
      </dgm:prSet>
      <dgm:spPr/>
    </dgm:pt>
    <dgm:pt modelId="{E22D8CBC-6941-45A4-9ADE-00EA5EE129FF}" type="pres">
      <dgm:prSet presAssocID="{253E9D7D-B2A7-4992-96B7-AEE83CE914A2}" presName="Name13" presStyleLbl="parChTrans1D2" presStyleIdx="7" presStyleCnt="8"/>
      <dgm:spPr/>
    </dgm:pt>
    <dgm:pt modelId="{5303FEC0-B156-44A1-AA82-0AAC602C5E89}" type="pres">
      <dgm:prSet presAssocID="{E164DAFD-8834-46B6-ADF1-10FF4274BB01}" presName="childText" presStyleLbl="bgAcc1" presStyleIdx="7" presStyleCnt="8">
        <dgm:presLayoutVars>
          <dgm:bulletEnabled val="1"/>
        </dgm:presLayoutVars>
      </dgm:prSet>
      <dgm:spPr/>
    </dgm:pt>
  </dgm:ptLst>
  <dgm:cxnLst>
    <dgm:cxn modelId="{1CF6B702-59C3-49B1-8191-DF3EAE159A97}" type="presOf" srcId="{910124E9-BCAC-4CA9-A79F-9E60E5844638}" destId="{824506EE-9B84-4D26-93B8-05D1DC21FBC5}" srcOrd="0" destOrd="0" presId="urn:microsoft.com/office/officeart/2005/8/layout/hierarchy3"/>
    <dgm:cxn modelId="{017E4205-502E-4980-8C4E-8761B8DF82CD}" type="presOf" srcId="{C17CB271-5E63-4B61-A7AF-7585E7C0A16C}" destId="{313D9F75-AB59-499F-B376-FB191D49D7EF}" srcOrd="0" destOrd="0" presId="urn:microsoft.com/office/officeart/2005/8/layout/hierarchy3"/>
    <dgm:cxn modelId="{20AE4E09-27D2-4F72-A373-81B1DC058935}" type="presOf" srcId="{F8477846-62B2-40A5-B321-EF876A29BA28}" destId="{6BFC31F8-AB52-48BD-AC12-3C86E16D86CD}" srcOrd="0" destOrd="0" presId="urn:microsoft.com/office/officeart/2005/8/layout/hierarchy3"/>
    <dgm:cxn modelId="{B39C5C0B-2ABC-47FB-8EC4-E31EF8135C33}" type="presOf" srcId="{D46047E7-820D-4E97-9513-A7426A5B10A8}" destId="{9A2C9722-2EBB-44B6-8758-5D2D534D402F}" srcOrd="0" destOrd="0" presId="urn:microsoft.com/office/officeart/2005/8/layout/hierarchy3"/>
    <dgm:cxn modelId="{B2D1D410-5BD9-4FB9-9375-93D0E48563EB}" type="presOf" srcId="{38933C61-182E-4AE0-8CDD-DC6B4B910301}" destId="{056B819D-CD57-42B1-BC6C-CB70C026C32B}" srcOrd="0" destOrd="0" presId="urn:microsoft.com/office/officeart/2005/8/layout/hierarchy3"/>
    <dgm:cxn modelId="{945A0419-9DB5-442F-9F6B-CC08FDA95343}" type="presOf" srcId="{B9741608-5941-4FD8-8986-9BD9F52D1276}" destId="{0E18D05A-6A64-4F8C-B1AA-A5A14B35D009}" srcOrd="0" destOrd="0" presId="urn:microsoft.com/office/officeart/2005/8/layout/hierarchy3"/>
    <dgm:cxn modelId="{7EB5F91C-CC80-4F79-9EFF-32FA01766DCE}" srcId="{DDBB6E9B-59D5-47CA-A8CE-061378970574}" destId="{E03411A7-2C0A-4E39-90F2-249B29BDC24B}" srcOrd="1" destOrd="0" parTransId="{7AF87C29-2097-40BD-875B-B3D947492F6D}" sibTransId="{F13AE857-E89F-4A05-8D54-45FCE39F76C4}"/>
    <dgm:cxn modelId="{ED8DFC22-934A-481A-8628-63EBF10A24DC}" type="presOf" srcId="{9BDE7601-0AF4-49E6-A2F0-D85C494B12B8}" destId="{E0D6ED7C-0A19-4E1E-898E-E96E29413D28}" srcOrd="0" destOrd="0" presId="urn:microsoft.com/office/officeart/2005/8/layout/hierarchy3"/>
    <dgm:cxn modelId="{E8748025-003B-48E9-83C1-0D88CF2D6D46}" type="presOf" srcId="{9088FBBC-42AF-44A7-917D-5715468133B4}" destId="{946DA6CD-59F5-43E4-A23D-E185012E1667}" srcOrd="0" destOrd="0" presId="urn:microsoft.com/office/officeart/2005/8/layout/hierarchy3"/>
    <dgm:cxn modelId="{5802D42C-8846-4C32-B6CB-BD59A7477DC4}" type="presOf" srcId="{E66F801D-737E-4225-9CF5-E40ADCC4771C}" destId="{03833C5A-35DD-408F-8CFF-8CA514517B6B}" srcOrd="1" destOrd="0" presId="urn:microsoft.com/office/officeart/2005/8/layout/hierarchy3"/>
    <dgm:cxn modelId="{3496C33E-B3E4-4833-9E0D-A7622CBE151C}" type="presOf" srcId="{910124E9-BCAC-4CA9-A79F-9E60E5844638}" destId="{FD0D441A-12F9-4BDE-9D24-96B170520587}" srcOrd="1" destOrd="0" presId="urn:microsoft.com/office/officeart/2005/8/layout/hierarchy3"/>
    <dgm:cxn modelId="{F34E915C-48CA-458C-8499-B23BD1219516}" srcId="{E66F801D-737E-4225-9CF5-E40ADCC4771C}" destId="{9BDE7601-0AF4-49E6-A2F0-D85C494B12B8}" srcOrd="2" destOrd="0" parTransId="{D46047E7-820D-4E97-9513-A7426A5B10A8}" sibTransId="{F05A52BC-624B-443E-8A43-A438E02DFCDF}"/>
    <dgm:cxn modelId="{DE040D68-0C49-423F-9029-370B80A2C286}" type="presOf" srcId="{E66F801D-737E-4225-9CF5-E40ADCC4771C}" destId="{7D20A851-117B-4B62-9121-64BB8F168032}" srcOrd="0" destOrd="0" presId="urn:microsoft.com/office/officeart/2005/8/layout/hierarchy3"/>
    <dgm:cxn modelId="{C3B21E6A-6D9F-47A7-A99E-178881A2BCB0}" type="presOf" srcId="{253E9D7D-B2A7-4992-96B7-AEE83CE914A2}" destId="{E22D8CBC-6941-45A4-9ADE-00EA5EE129FF}" srcOrd="0" destOrd="0" presId="urn:microsoft.com/office/officeart/2005/8/layout/hierarchy3"/>
    <dgm:cxn modelId="{BE85756C-0606-41F5-8DEE-4504B5B3F641}" srcId="{DDBB6E9B-59D5-47CA-A8CE-061378970574}" destId="{910124E9-BCAC-4CA9-A79F-9E60E5844638}" srcOrd="2" destOrd="0" parTransId="{8113598D-7057-4EE8-88EF-FC7EE2D91E50}" sibTransId="{510848BF-BDF5-4B7D-A893-D43F059D398F}"/>
    <dgm:cxn modelId="{2EFB064F-5281-420E-808C-EE12FF242A46}" type="presOf" srcId="{E03411A7-2C0A-4E39-90F2-249B29BDC24B}" destId="{35FD94C5-35E3-44EF-B860-98A630D24B4B}" srcOrd="1" destOrd="0" presId="urn:microsoft.com/office/officeart/2005/8/layout/hierarchy3"/>
    <dgm:cxn modelId="{010CFB4F-A372-4F64-94B3-79E94867D0AE}" type="presOf" srcId="{6A9F713C-C2F0-4033-ADE2-A8A70FE56CED}" destId="{E6D421FE-560B-474D-B908-EFED9998D263}" srcOrd="0" destOrd="0" presId="urn:microsoft.com/office/officeart/2005/8/layout/hierarchy3"/>
    <dgm:cxn modelId="{50F65F52-AE7C-4AF1-9CB7-E04DF10CFCF1}" srcId="{E03411A7-2C0A-4E39-90F2-249B29BDC24B}" destId="{38933C61-182E-4AE0-8CDD-DC6B4B910301}" srcOrd="2" destOrd="0" parTransId="{C17CB271-5E63-4B61-A7AF-7585E7C0A16C}" sibTransId="{8A022D7F-1891-4CD3-9445-89B329F518DF}"/>
    <dgm:cxn modelId="{AE495B74-3A10-4420-AA00-55C49040044F}" type="presOf" srcId="{E164DAFD-8834-46B6-ADF1-10FF4274BB01}" destId="{5303FEC0-B156-44A1-AA82-0AAC602C5E89}" srcOrd="0" destOrd="0" presId="urn:microsoft.com/office/officeart/2005/8/layout/hierarchy3"/>
    <dgm:cxn modelId="{8B8BF858-1664-4BEB-82A6-0F76BCA5E617}" type="presOf" srcId="{DDBB6E9B-59D5-47CA-A8CE-061378970574}" destId="{1E5991E3-6777-420B-B76C-273F25E95625}" srcOrd="0" destOrd="0" presId="urn:microsoft.com/office/officeart/2005/8/layout/hierarchy3"/>
    <dgm:cxn modelId="{2388F87A-09CA-4138-A357-767E0BC6BBF1}" srcId="{DDBB6E9B-59D5-47CA-A8CE-061378970574}" destId="{E66F801D-737E-4225-9CF5-E40ADCC4771C}" srcOrd="0" destOrd="0" parTransId="{A5ED3CF7-8230-48BF-9F17-CBA72A6ED408}" sibTransId="{8C33887E-FF88-4083-9F3B-78B600C9E6C6}"/>
    <dgm:cxn modelId="{5E10597E-449E-4380-A858-401DA5A58551}" type="presOf" srcId="{18496AD7-36A1-4678-B08C-BFE955ECFBC8}" destId="{F53E7FCF-B87C-4452-93A0-2F92FEAEEBB7}" srcOrd="0" destOrd="0" presId="urn:microsoft.com/office/officeart/2005/8/layout/hierarchy3"/>
    <dgm:cxn modelId="{C144B27E-322F-4F50-92F6-9DE43AE95B52}" type="presOf" srcId="{32800FEF-66B1-4653-8E72-9C06B8773F73}" destId="{495B76FA-94E1-4EBA-AF2C-FC1E926CA771}" srcOrd="0" destOrd="0" presId="urn:microsoft.com/office/officeart/2005/8/layout/hierarchy3"/>
    <dgm:cxn modelId="{1466E791-C877-4A77-9C2A-8C7F5070AA8A}" srcId="{E03411A7-2C0A-4E39-90F2-249B29BDC24B}" destId="{F8477846-62B2-40A5-B321-EF876A29BA28}" srcOrd="1" destOrd="0" parTransId="{B9741608-5941-4FD8-8986-9BD9F52D1276}" sibTransId="{634CF8DB-73EA-487C-AA5D-B907B6DCE6CD}"/>
    <dgm:cxn modelId="{489BB09A-E254-46BB-BCE6-C84475DD9EFA}" type="presOf" srcId="{54FFC56D-5B33-491B-83BD-13515FC5A61A}" destId="{C792A011-459C-46BE-A521-5CFA67E60388}" srcOrd="0" destOrd="0" presId="urn:microsoft.com/office/officeart/2005/8/layout/hierarchy3"/>
    <dgm:cxn modelId="{E16028A1-F1BE-47F9-B6B8-24496BB765DE}" type="presOf" srcId="{1325C8CE-CC2C-4294-9F5B-67B6A1D5EBF3}" destId="{CFEF5B3F-FFB3-4AAF-8901-C1AB02025CCE}" srcOrd="0" destOrd="0" presId="urn:microsoft.com/office/officeart/2005/8/layout/hierarchy3"/>
    <dgm:cxn modelId="{942908AA-294A-4404-85EA-9EBFDE95E06D}" type="presOf" srcId="{E03411A7-2C0A-4E39-90F2-249B29BDC24B}" destId="{145A36EF-5F51-4EEA-946C-20B649CB67C5}" srcOrd="0" destOrd="0" presId="urn:microsoft.com/office/officeart/2005/8/layout/hierarchy3"/>
    <dgm:cxn modelId="{E37645AD-F101-4E91-9FE2-6BD9C660CA62}" type="presOf" srcId="{5B05C28A-43AF-4C45-80BE-5E804E9A4E55}" destId="{4459FB57-983C-4103-8D6D-D79D60423965}" srcOrd="0" destOrd="0" presId="urn:microsoft.com/office/officeart/2005/8/layout/hierarchy3"/>
    <dgm:cxn modelId="{82FB1DC0-118F-4AC1-B45D-0CEAE0161D39}" type="presOf" srcId="{58D8AAEA-DB2C-4A75-8249-CD8E5C258741}" destId="{8A6CF34B-7367-4139-A513-73B39D262EC4}" srcOrd="0" destOrd="0" presId="urn:microsoft.com/office/officeart/2005/8/layout/hierarchy3"/>
    <dgm:cxn modelId="{4A6F0BCA-DF8A-4A90-B42A-B1E0CEF0C71A}" srcId="{E66F801D-737E-4225-9CF5-E40ADCC4771C}" destId="{58D8AAEA-DB2C-4A75-8249-CD8E5C258741}" srcOrd="0" destOrd="0" parTransId="{1325C8CE-CC2C-4294-9F5B-67B6A1D5EBF3}" sibTransId="{0737FF84-5916-4CED-AABA-BE9C8E789191}"/>
    <dgm:cxn modelId="{3F431DD5-D65A-4272-96A7-BAAC745E5659}" srcId="{E66F801D-737E-4225-9CF5-E40ADCC4771C}" destId="{9088FBBC-42AF-44A7-917D-5715468133B4}" srcOrd="1" destOrd="0" parTransId="{5B05C28A-43AF-4C45-80BE-5E804E9A4E55}" sibTransId="{9C021BBD-D4D2-45B1-A6DD-83F5EEF2D1F4}"/>
    <dgm:cxn modelId="{6480FDD5-4824-413D-8C63-68261799E02F}" srcId="{910124E9-BCAC-4CA9-A79F-9E60E5844638}" destId="{54FFC56D-5B33-491B-83BD-13515FC5A61A}" srcOrd="0" destOrd="0" parTransId="{18496AD7-36A1-4678-B08C-BFE955ECFBC8}" sibTransId="{2F461029-0B49-4BF6-890D-BA528F7C1321}"/>
    <dgm:cxn modelId="{AE3D3DE3-1C3E-48CE-9B45-5FAC63419978}" srcId="{910124E9-BCAC-4CA9-A79F-9E60E5844638}" destId="{E164DAFD-8834-46B6-ADF1-10FF4274BB01}" srcOrd="1" destOrd="0" parTransId="{253E9D7D-B2A7-4992-96B7-AEE83CE914A2}" sibTransId="{196E51A2-CB37-462B-A3DC-864ADD57CF1C}"/>
    <dgm:cxn modelId="{942899EF-7EDD-4064-A9F3-73AEDA46FA6E}" srcId="{E03411A7-2C0A-4E39-90F2-249B29BDC24B}" destId="{6A9F713C-C2F0-4033-ADE2-A8A70FE56CED}" srcOrd="0" destOrd="0" parTransId="{32800FEF-66B1-4653-8E72-9C06B8773F73}" sibTransId="{82338281-8BD6-48E7-99D0-7995E5B1BBC6}"/>
    <dgm:cxn modelId="{272383DB-E217-4285-930B-C40A4E750CF1}" type="presParOf" srcId="{1E5991E3-6777-420B-B76C-273F25E95625}" destId="{396C24DB-6311-42CA-8FEB-ADFC73E90260}" srcOrd="0" destOrd="0" presId="urn:microsoft.com/office/officeart/2005/8/layout/hierarchy3"/>
    <dgm:cxn modelId="{BD4E65F1-A3DA-4C5E-9A91-BDC93BDCFFBD}" type="presParOf" srcId="{396C24DB-6311-42CA-8FEB-ADFC73E90260}" destId="{DEFAD88B-8921-4EBE-B021-1E4153B6F36B}" srcOrd="0" destOrd="0" presId="urn:microsoft.com/office/officeart/2005/8/layout/hierarchy3"/>
    <dgm:cxn modelId="{E0ABF3BB-1FF7-42AE-A062-E0B8BEDD402F}" type="presParOf" srcId="{DEFAD88B-8921-4EBE-B021-1E4153B6F36B}" destId="{7D20A851-117B-4B62-9121-64BB8F168032}" srcOrd="0" destOrd="0" presId="urn:microsoft.com/office/officeart/2005/8/layout/hierarchy3"/>
    <dgm:cxn modelId="{82291C19-31C7-4CF7-B39B-8315EFB8D96D}" type="presParOf" srcId="{DEFAD88B-8921-4EBE-B021-1E4153B6F36B}" destId="{03833C5A-35DD-408F-8CFF-8CA514517B6B}" srcOrd="1" destOrd="0" presId="urn:microsoft.com/office/officeart/2005/8/layout/hierarchy3"/>
    <dgm:cxn modelId="{2C2E820A-B4DA-4F83-ADE8-5E2BA9D663C2}" type="presParOf" srcId="{396C24DB-6311-42CA-8FEB-ADFC73E90260}" destId="{6DEA7B1B-083B-4075-AC4E-22C5F0BD5051}" srcOrd="1" destOrd="0" presId="urn:microsoft.com/office/officeart/2005/8/layout/hierarchy3"/>
    <dgm:cxn modelId="{2D33B1A2-495A-4333-BE74-B333CA279CEF}" type="presParOf" srcId="{6DEA7B1B-083B-4075-AC4E-22C5F0BD5051}" destId="{CFEF5B3F-FFB3-4AAF-8901-C1AB02025CCE}" srcOrd="0" destOrd="0" presId="urn:microsoft.com/office/officeart/2005/8/layout/hierarchy3"/>
    <dgm:cxn modelId="{A89A62C6-929E-4489-BD51-A4281211F38C}" type="presParOf" srcId="{6DEA7B1B-083B-4075-AC4E-22C5F0BD5051}" destId="{8A6CF34B-7367-4139-A513-73B39D262EC4}" srcOrd="1" destOrd="0" presId="urn:microsoft.com/office/officeart/2005/8/layout/hierarchy3"/>
    <dgm:cxn modelId="{AE202E9F-AE2D-4E1E-BD95-49001F9FE6A0}" type="presParOf" srcId="{6DEA7B1B-083B-4075-AC4E-22C5F0BD5051}" destId="{4459FB57-983C-4103-8D6D-D79D60423965}" srcOrd="2" destOrd="0" presId="urn:microsoft.com/office/officeart/2005/8/layout/hierarchy3"/>
    <dgm:cxn modelId="{3CA2B209-6677-4DEE-873D-56B7062C788D}" type="presParOf" srcId="{6DEA7B1B-083B-4075-AC4E-22C5F0BD5051}" destId="{946DA6CD-59F5-43E4-A23D-E185012E1667}" srcOrd="3" destOrd="0" presId="urn:microsoft.com/office/officeart/2005/8/layout/hierarchy3"/>
    <dgm:cxn modelId="{B727A860-4CBF-4D11-9702-9A5B2DBD651A}" type="presParOf" srcId="{6DEA7B1B-083B-4075-AC4E-22C5F0BD5051}" destId="{9A2C9722-2EBB-44B6-8758-5D2D534D402F}" srcOrd="4" destOrd="0" presId="urn:microsoft.com/office/officeart/2005/8/layout/hierarchy3"/>
    <dgm:cxn modelId="{2D01DB21-2FA8-492A-988C-2589A149E32C}" type="presParOf" srcId="{6DEA7B1B-083B-4075-AC4E-22C5F0BD5051}" destId="{E0D6ED7C-0A19-4E1E-898E-E96E29413D28}" srcOrd="5" destOrd="0" presId="urn:microsoft.com/office/officeart/2005/8/layout/hierarchy3"/>
    <dgm:cxn modelId="{8C1752AE-E9BF-497B-8973-AFA5921006C2}" type="presParOf" srcId="{1E5991E3-6777-420B-B76C-273F25E95625}" destId="{7F4A167D-0795-49D1-9515-A9559BDD1230}" srcOrd="1" destOrd="0" presId="urn:microsoft.com/office/officeart/2005/8/layout/hierarchy3"/>
    <dgm:cxn modelId="{4CEFA96A-8BA4-4C20-A13F-DF04786EE914}" type="presParOf" srcId="{7F4A167D-0795-49D1-9515-A9559BDD1230}" destId="{9CF933C7-BDE9-488C-8929-211E28870DA9}" srcOrd="0" destOrd="0" presId="urn:microsoft.com/office/officeart/2005/8/layout/hierarchy3"/>
    <dgm:cxn modelId="{AAC9BB1B-7EAA-4EB1-9EF2-2BA1D96D189E}" type="presParOf" srcId="{9CF933C7-BDE9-488C-8929-211E28870DA9}" destId="{145A36EF-5F51-4EEA-946C-20B649CB67C5}" srcOrd="0" destOrd="0" presId="urn:microsoft.com/office/officeart/2005/8/layout/hierarchy3"/>
    <dgm:cxn modelId="{E717978F-E569-4C4A-BED7-C27BDA2D3FCA}" type="presParOf" srcId="{9CF933C7-BDE9-488C-8929-211E28870DA9}" destId="{35FD94C5-35E3-44EF-B860-98A630D24B4B}" srcOrd="1" destOrd="0" presId="urn:microsoft.com/office/officeart/2005/8/layout/hierarchy3"/>
    <dgm:cxn modelId="{ECE313EC-56BB-404E-AB9A-FA87E88839C9}" type="presParOf" srcId="{7F4A167D-0795-49D1-9515-A9559BDD1230}" destId="{2BC99594-28DE-45D4-8C14-E495A5701BEA}" srcOrd="1" destOrd="0" presId="urn:microsoft.com/office/officeart/2005/8/layout/hierarchy3"/>
    <dgm:cxn modelId="{6824DCC7-13B4-48A3-9BCC-5B59E59D6FCF}" type="presParOf" srcId="{2BC99594-28DE-45D4-8C14-E495A5701BEA}" destId="{495B76FA-94E1-4EBA-AF2C-FC1E926CA771}" srcOrd="0" destOrd="0" presId="urn:microsoft.com/office/officeart/2005/8/layout/hierarchy3"/>
    <dgm:cxn modelId="{7DC36DD6-B6E9-4EA6-AAE0-A8C57E3F23D9}" type="presParOf" srcId="{2BC99594-28DE-45D4-8C14-E495A5701BEA}" destId="{E6D421FE-560B-474D-B908-EFED9998D263}" srcOrd="1" destOrd="0" presId="urn:microsoft.com/office/officeart/2005/8/layout/hierarchy3"/>
    <dgm:cxn modelId="{61675DFF-E85C-4411-BA12-6B5FAB5401AB}" type="presParOf" srcId="{2BC99594-28DE-45D4-8C14-E495A5701BEA}" destId="{0E18D05A-6A64-4F8C-B1AA-A5A14B35D009}" srcOrd="2" destOrd="0" presId="urn:microsoft.com/office/officeart/2005/8/layout/hierarchy3"/>
    <dgm:cxn modelId="{F2E003A8-543E-426D-80C2-110697CBD41A}" type="presParOf" srcId="{2BC99594-28DE-45D4-8C14-E495A5701BEA}" destId="{6BFC31F8-AB52-48BD-AC12-3C86E16D86CD}" srcOrd="3" destOrd="0" presId="urn:microsoft.com/office/officeart/2005/8/layout/hierarchy3"/>
    <dgm:cxn modelId="{84CE0F40-2948-44A7-A322-C2D5B5720B06}" type="presParOf" srcId="{2BC99594-28DE-45D4-8C14-E495A5701BEA}" destId="{313D9F75-AB59-499F-B376-FB191D49D7EF}" srcOrd="4" destOrd="0" presId="urn:microsoft.com/office/officeart/2005/8/layout/hierarchy3"/>
    <dgm:cxn modelId="{F25AE480-914D-4EE6-9FD7-3CC72E241B24}" type="presParOf" srcId="{2BC99594-28DE-45D4-8C14-E495A5701BEA}" destId="{056B819D-CD57-42B1-BC6C-CB70C026C32B}" srcOrd="5" destOrd="0" presId="urn:microsoft.com/office/officeart/2005/8/layout/hierarchy3"/>
    <dgm:cxn modelId="{8BE23F31-B6FC-4187-A366-7E1958D5FAA9}" type="presParOf" srcId="{1E5991E3-6777-420B-B76C-273F25E95625}" destId="{29CA8F2F-67F6-4746-AC7B-ADF084116AC2}" srcOrd="2" destOrd="0" presId="urn:microsoft.com/office/officeart/2005/8/layout/hierarchy3"/>
    <dgm:cxn modelId="{A7390E9E-C139-4501-B58A-B5FA0E1B3969}" type="presParOf" srcId="{29CA8F2F-67F6-4746-AC7B-ADF084116AC2}" destId="{DA1B30E2-FFEC-433A-9A70-3FE4A6464140}" srcOrd="0" destOrd="0" presId="urn:microsoft.com/office/officeart/2005/8/layout/hierarchy3"/>
    <dgm:cxn modelId="{36E4D730-805E-4998-AFA0-FCA7C71777D3}" type="presParOf" srcId="{DA1B30E2-FFEC-433A-9A70-3FE4A6464140}" destId="{824506EE-9B84-4D26-93B8-05D1DC21FBC5}" srcOrd="0" destOrd="0" presId="urn:microsoft.com/office/officeart/2005/8/layout/hierarchy3"/>
    <dgm:cxn modelId="{9577B2E4-022C-4F60-AD60-B10A70921C0B}" type="presParOf" srcId="{DA1B30E2-FFEC-433A-9A70-3FE4A6464140}" destId="{FD0D441A-12F9-4BDE-9D24-96B170520587}" srcOrd="1" destOrd="0" presId="urn:microsoft.com/office/officeart/2005/8/layout/hierarchy3"/>
    <dgm:cxn modelId="{EC46C82F-5170-4E96-8449-E8249C38D272}" type="presParOf" srcId="{29CA8F2F-67F6-4746-AC7B-ADF084116AC2}" destId="{289F56AC-EB93-4C27-8956-127BD560FB48}" srcOrd="1" destOrd="0" presId="urn:microsoft.com/office/officeart/2005/8/layout/hierarchy3"/>
    <dgm:cxn modelId="{2B7D9364-9450-42E2-9BEE-B8577D27E829}" type="presParOf" srcId="{289F56AC-EB93-4C27-8956-127BD560FB48}" destId="{F53E7FCF-B87C-4452-93A0-2F92FEAEEBB7}" srcOrd="0" destOrd="0" presId="urn:microsoft.com/office/officeart/2005/8/layout/hierarchy3"/>
    <dgm:cxn modelId="{D36D601F-C099-4AE3-8CE0-442D08BD3CA2}" type="presParOf" srcId="{289F56AC-EB93-4C27-8956-127BD560FB48}" destId="{C792A011-459C-46BE-A521-5CFA67E60388}" srcOrd="1" destOrd="0" presId="urn:microsoft.com/office/officeart/2005/8/layout/hierarchy3"/>
    <dgm:cxn modelId="{D7E85AA2-14C0-4FE1-8C5C-95A25667C4AD}" type="presParOf" srcId="{289F56AC-EB93-4C27-8956-127BD560FB48}" destId="{E22D8CBC-6941-45A4-9ADE-00EA5EE129FF}" srcOrd="2" destOrd="0" presId="urn:microsoft.com/office/officeart/2005/8/layout/hierarchy3"/>
    <dgm:cxn modelId="{D0D8E20E-5B63-42D6-887A-89045B0F82F4}" type="presParOf" srcId="{289F56AC-EB93-4C27-8956-127BD560FB48}" destId="{5303FEC0-B156-44A1-AA82-0AAC602C5E89}"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95F934-97BE-41EE-8440-C6602FBDE1E5}">
      <dsp:nvSpPr>
        <dsp:cNvPr id="0" name=""/>
        <dsp:cNvSpPr/>
      </dsp:nvSpPr>
      <dsp:spPr>
        <a:xfrm>
          <a:off x="0" y="571"/>
          <a:ext cx="6849789" cy="0"/>
        </a:xfrm>
        <a:prstGeom prst="line">
          <a:avLst/>
        </a:prstGeom>
        <a:solidFill>
          <a:schemeClr val="accent6">
            <a:shade val="8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C59E84-75FF-4156-B7F3-5C5AFD0E1EC5}">
      <dsp:nvSpPr>
        <dsp:cNvPr id="0" name=""/>
        <dsp:cNvSpPr/>
      </dsp:nvSpPr>
      <dsp:spPr>
        <a:xfrm>
          <a:off x="0" y="571"/>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Project Scope </a:t>
          </a:r>
        </a:p>
      </dsp:txBody>
      <dsp:txXfrm>
        <a:off x="0" y="571"/>
        <a:ext cx="6849789" cy="312191"/>
      </dsp:txXfrm>
    </dsp:sp>
    <dsp:sp modelId="{93F3E59E-BDD6-4D43-B75F-E48E741AF12D}">
      <dsp:nvSpPr>
        <dsp:cNvPr id="0" name=""/>
        <dsp:cNvSpPr/>
      </dsp:nvSpPr>
      <dsp:spPr>
        <a:xfrm>
          <a:off x="0" y="312762"/>
          <a:ext cx="6849789" cy="0"/>
        </a:xfrm>
        <a:prstGeom prst="line">
          <a:avLst/>
        </a:prstGeom>
        <a:solidFill>
          <a:schemeClr val="accent6">
            <a:shade val="80000"/>
            <a:hueOff val="22949"/>
            <a:satOff val="-922"/>
            <a:lumOff val="1973"/>
            <a:alphaOff val="0"/>
          </a:schemeClr>
        </a:solidFill>
        <a:ln w="12700" cap="flat" cmpd="sng" algn="ctr">
          <a:solidFill>
            <a:schemeClr val="accent6">
              <a:shade val="80000"/>
              <a:hueOff val="22949"/>
              <a:satOff val="-922"/>
              <a:lumOff val="197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5AE6CD2-DDFC-4C1A-91E7-A41D6399C10A}">
      <dsp:nvSpPr>
        <dsp:cNvPr id="0" name=""/>
        <dsp:cNvSpPr/>
      </dsp:nvSpPr>
      <dsp:spPr>
        <a:xfrm>
          <a:off x="0" y="312762"/>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Deliverables – Proposed Solution</a:t>
          </a:r>
        </a:p>
      </dsp:txBody>
      <dsp:txXfrm>
        <a:off x="0" y="312762"/>
        <a:ext cx="6849789" cy="312191"/>
      </dsp:txXfrm>
    </dsp:sp>
    <dsp:sp modelId="{9D84EBC1-3B79-44BC-836E-A62516E5CB1B}">
      <dsp:nvSpPr>
        <dsp:cNvPr id="0" name=""/>
        <dsp:cNvSpPr/>
      </dsp:nvSpPr>
      <dsp:spPr>
        <a:xfrm>
          <a:off x="0" y="624953"/>
          <a:ext cx="6849789" cy="0"/>
        </a:xfrm>
        <a:prstGeom prst="line">
          <a:avLst/>
        </a:prstGeom>
        <a:solidFill>
          <a:schemeClr val="accent6">
            <a:shade val="80000"/>
            <a:hueOff val="45897"/>
            <a:satOff val="-1844"/>
            <a:lumOff val="3947"/>
            <a:alphaOff val="0"/>
          </a:schemeClr>
        </a:solidFill>
        <a:ln w="12700" cap="flat" cmpd="sng" algn="ctr">
          <a:solidFill>
            <a:schemeClr val="accent6">
              <a:shade val="80000"/>
              <a:hueOff val="45897"/>
              <a:satOff val="-1844"/>
              <a:lumOff val="39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12037F6-0949-4B52-8D4F-EDBEC2C2172C}">
      <dsp:nvSpPr>
        <dsp:cNvPr id="0" name=""/>
        <dsp:cNvSpPr/>
      </dsp:nvSpPr>
      <dsp:spPr>
        <a:xfrm>
          <a:off x="0" y="624953"/>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Background – Industry</a:t>
          </a:r>
        </a:p>
      </dsp:txBody>
      <dsp:txXfrm>
        <a:off x="0" y="624953"/>
        <a:ext cx="6849789" cy="312191"/>
      </dsp:txXfrm>
    </dsp:sp>
    <dsp:sp modelId="{1B40F739-653C-4CB0-8DB2-21F6BEF14D2F}">
      <dsp:nvSpPr>
        <dsp:cNvPr id="0" name=""/>
        <dsp:cNvSpPr/>
      </dsp:nvSpPr>
      <dsp:spPr>
        <a:xfrm>
          <a:off x="0" y="937145"/>
          <a:ext cx="6849789" cy="0"/>
        </a:xfrm>
        <a:prstGeom prst="line">
          <a:avLst/>
        </a:prstGeom>
        <a:solidFill>
          <a:schemeClr val="accent6">
            <a:shade val="80000"/>
            <a:hueOff val="68846"/>
            <a:satOff val="-2766"/>
            <a:lumOff val="5920"/>
            <a:alphaOff val="0"/>
          </a:schemeClr>
        </a:solidFill>
        <a:ln w="12700" cap="flat" cmpd="sng" algn="ctr">
          <a:solidFill>
            <a:schemeClr val="accent6">
              <a:shade val="80000"/>
              <a:hueOff val="68846"/>
              <a:satOff val="-2766"/>
              <a:lumOff val="592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423CA9B-D8A8-428A-A105-83B8D5933F8F}">
      <dsp:nvSpPr>
        <dsp:cNvPr id="0" name=""/>
        <dsp:cNvSpPr/>
      </dsp:nvSpPr>
      <dsp:spPr>
        <a:xfrm>
          <a:off x="0" y="937145"/>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Background – SWOT</a:t>
          </a:r>
        </a:p>
      </dsp:txBody>
      <dsp:txXfrm>
        <a:off x="0" y="937145"/>
        <a:ext cx="6849789" cy="312191"/>
      </dsp:txXfrm>
    </dsp:sp>
    <dsp:sp modelId="{E914C1C6-4662-4EE4-B7CC-435303B48A45}">
      <dsp:nvSpPr>
        <dsp:cNvPr id="0" name=""/>
        <dsp:cNvSpPr/>
      </dsp:nvSpPr>
      <dsp:spPr>
        <a:xfrm>
          <a:off x="0" y="1249336"/>
          <a:ext cx="6849789" cy="0"/>
        </a:xfrm>
        <a:prstGeom prst="line">
          <a:avLst/>
        </a:prstGeom>
        <a:solidFill>
          <a:schemeClr val="accent6">
            <a:shade val="80000"/>
            <a:hueOff val="91794"/>
            <a:satOff val="-3688"/>
            <a:lumOff val="7894"/>
            <a:alphaOff val="0"/>
          </a:schemeClr>
        </a:solidFill>
        <a:ln w="12700" cap="flat" cmpd="sng" algn="ctr">
          <a:solidFill>
            <a:schemeClr val="accent6">
              <a:shade val="80000"/>
              <a:hueOff val="91794"/>
              <a:satOff val="-3688"/>
              <a:lumOff val="78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6801A1-3453-41AE-8F5B-C76726250508}">
      <dsp:nvSpPr>
        <dsp:cNvPr id="0" name=""/>
        <dsp:cNvSpPr/>
      </dsp:nvSpPr>
      <dsp:spPr>
        <a:xfrm>
          <a:off x="0" y="1249336"/>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Background – Target Place</a:t>
          </a:r>
        </a:p>
      </dsp:txBody>
      <dsp:txXfrm>
        <a:off x="0" y="1249336"/>
        <a:ext cx="6849789" cy="312191"/>
      </dsp:txXfrm>
    </dsp:sp>
    <dsp:sp modelId="{ED8AEAAD-F811-45EC-B2EA-1557427404A1}">
      <dsp:nvSpPr>
        <dsp:cNvPr id="0" name=""/>
        <dsp:cNvSpPr/>
      </dsp:nvSpPr>
      <dsp:spPr>
        <a:xfrm>
          <a:off x="0" y="1561527"/>
          <a:ext cx="6849789" cy="0"/>
        </a:xfrm>
        <a:prstGeom prst="line">
          <a:avLst/>
        </a:prstGeom>
        <a:solidFill>
          <a:schemeClr val="accent6">
            <a:shade val="80000"/>
            <a:hueOff val="114743"/>
            <a:satOff val="-4610"/>
            <a:lumOff val="9867"/>
            <a:alphaOff val="0"/>
          </a:schemeClr>
        </a:solidFill>
        <a:ln w="12700" cap="flat" cmpd="sng" algn="ctr">
          <a:solidFill>
            <a:schemeClr val="accent6">
              <a:shade val="80000"/>
              <a:hueOff val="114743"/>
              <a:satOff val="-4610"/>
              <a:lumOff val="986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37D99F-48D0-4079-83D2-B4DACA1E2327}">
      <dsp:nvSpPr>
        <dsp:cNvPr id="0" name=""/>
        <dsp:cNvSpPr/>
      </dsp:nvSpPr>
      <dsp:spPr>
        <a:xfrm>
          <a:off x="0" y="1561527"/>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Background – Key Problem</a:t>
          </a:r>
        </a:p>
      </dsp:txBody>
      <dsp:txXfrm>
        <a:off x="0" y="1561527"/>
        <a:ext cx="6849789" cy="312191"/>
      </dsp:txXfrm>
    </dsp:sp>
    <dsp:sp modelId="{D45E59CF-9698-4DDD-AC33-6704E70B6724}">
      <dsp:nvSpPr>
        <dsp:cNvPr id="0" name=""/>
        <dsp:cNvSpPr/>
      </dsp:nvSpPr>
      <dsp:spPr>
        <a:xfrm>
          <a:off x="0" y="1873718"/>
          <a:ext cx="6849789" cy="0"/>
        </a:xfrm>
        <a:prstGeom prst="line">
          <a:avLst/>
        </a:prstGeom>
        <a:solidFill>
          <a:schemeClr val="accent6">
            <a:shade val="80000"/>
            <a:hueOff val="137691"/>
            <a:satOff val="-5532"/>
            <a:lumOff val="11841"/>
            <a:alphaOff val="0"/>
          </a:schemeClr>
        </a:solidFill>
        <a:ln w="12700" cap="flat" cmpd="sng" algn="ctr">
          <a:solidFill>
            <a:schemeClr val="accent6">
              <a:shade val="80000"/>
              <a:hueOff val="137691"/>
              <a:satOff val="-5532"/>
              <a:lumOff val="118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74DD8B1-9E40-4524-BDF3-700E37D8AC0F}">
      <dsp:nvSpPr>
        <dsp:cNvPr id="0" name=""/>
        <dsp:cNvSpPr/>
      </dsp:nvSpPr>
      <dsp:spPr>
        <a:xfrm>
          <a:off x="0" y="1873718"/>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Raising Capital</a:t>
          </a:r>
        </a:p>
      </dsp:txBody>
      <dsp:txXfrm>
        <a:off x="0" y="1873718"/>
        <a:ext cx="6849789" cy="312191"/>
      </dsp:txXfrm>
    </dsp:sp>
    <dsp:sp modelId="{DF9CC5E1-76DC-4F24-9A5E-451F65376832}">
      <dsp:nvSpPr>
        <dsp:cNvPr id="0" name=""/>
        <dsp:cNvSpPr/>
      </dsp:nvSpPr>
      <dsp:spPr>
        <a:xfrm>
          <a:off x="0" y="2185909"/>
          <a:ext cx="6849789" cy="0"/>
        </a:xfrm>
        <a:prstGeom prst="line">
          <a:avLst/>
        </a:prstGeom>
        <a:solidFill>
          <a:schemeClr val="accent6">
            <a:shade val="80000"/>
            <a:hueOff val="160640"/>
            <a:satOff val="-6455"/>
            <a:lumOff val="13814"/>
            <a:alphaOff val="0"/>
          </a:schemeClr>
        </a:solidFill>
        <a:ln w="12700" cap="flat" cmpd="sng" algn="ctr">
          <a:solidFill>
            <a:schemeClr val="accent6">
              <a:shade val="80000"/>
              <a:hueOff val="160640"/>
              <a:satOff val="-6455"/>
              <a:lumOff val="138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14BB7D2-2718-4991-8443-C7DE82A3EBB2}">
      <dsp:nvSpPr>
        <dsp:cNvPr id="0" name=""/>
        <dsp:cNvSpPr/>
      </dsp:nvSpPr>
      <dsp:spPr>
        <a:xfrm>
          <a:off x="0" y="2185909"/>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Project Phases</a:t>
          </a:r>
        </a:p>
      </dsp:txBody>
      <dsp:txXfrm>
        <a:off x="0" y="2185909"/>
        <a:ext cx="6849789" cy="312191"/>
      </dsp:txXfrm>
    </dsp:sp>
    <dsp:sp modelId="{2E080173-D240-4F13-BE91-8996270CA66E}">
      <dsp:nvSpPr>
        <dsp:cNvPr id="0" name=""/>
        <dsp:cNvSpPr/>
      </dsp:nvSpPr>
      <dsp:spPr>
        <a:xfrm>
          <a:off x="0" y="2498100"/>
          <a:ext cx="6849789" cy="0"/>
        </a:xfrm>
        <a:prstGeom prst="line">
          <a:avLst/>
        </a:prstGeom>
        <a:solidFill>
          <a:schemeClr val="accent6">
            <a:shade val="80000"/>
            <a:hueOff val="183589"/>
            <a:satOff val="-7377"/>
            <a:lumOff val="15787"/>
            <a:alphaOff val="0"/>
          </a:schemeClr>
        </a:solidFill>
        <a:ln w="12700" cap="flat" cmpd="sng" algn="ctr">
          <a:solidFill>
            <a:schemeClr val="accent6">
              <a:shade val="80000"/>
              <a:hueOff val="183589"/>
              <a:satOff val="-7377"/>
              <a:lumOff val="157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D90CDC7-245E-45BB-938A-E9E8D0EC4C4E}">
      <dsp:nvSpPr>
        <dsp:cNvPr id="0" name=""/>
        <dsp:cNvSpPr/>
      </dsp:nvSpPr>
      <dsp:spPr>
        <a:xfrm>
          <a:off x="0" y="2498100"/>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Project Phase 1, 2 and 3 – Research | Planning | Deployment / Implementation </a:t>
          </a:r>
        </a:p>
      </dsp:txBody>
      <dsp:txXfrm>
        <a:off x="0" y="2498100"/>
        <a:ext cx="6849789" cy="312191"/>
      </dsp:txXfrm>
    </dsp:sp>
    <dsp:sp modelId="{D6EF5761-89BD-488D-BE0C-7D3BFB9F7A79}">
      <dsp:nvSpPr>
        <dsp:cNvPr id="0" name=""/>
        <dsp:cNvSpPr/>
      </dsp:nvSpPr>
      <dsp:spPr>
        <a:xfrm>
          <a:off x="0" y="2810291"/>
          <a:ext cx="6849789" cy="0"/>
        </a:xfrm>
        <a:prstGeom prst="line">
          <a:avLst/>
        </a:prstGeom>
        <a:solidFill>
          <a:schemeClr val="accent6">
            <a:shade val="80000"/>
            <a:hueOff val="206537"/>
            <a:satOff val="-8299"/>
            <a:lumOff val="17761"/>
            <a:alphaOff val="0"/>
          </a:schemeClr>
        </a:solidFill>
        <a:ln w="12700" cap="flat" cmpd="sng" algn="ctr">
          <a:solidFill>
            <a:schemeClr val="accent6">
              <a:shade val="80000"/>
              <a:hueOff val="206537"/>
              <a:satOff val="-8299"/>
              <a:lumOff val="1776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4EA351F-C573-46A6-8AA4-C307BEA0F220}">
      <dsp:nvSpPr>
        <dsp:cNvPr id="0" name=""/>
        <dsp:cNvSpPr/>
      </dsp:nvSpPr>
      <dsp:spPr>
        <a:xfrm>
          <a:off x="0" y="2810291"/>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Risks</a:t>
          </a:r>
        </a:p>
      </dsp:txBody>
      <dsp:txXfrm>
        <a:off x="0" y="2810291"/>
        <a:ext cx="6849789" cy="312191"/>
      </dsp:txXfrm>
    </dsp:sp>
    <dsp:sp modelId="{8C5841BD-D8C5-4046-BBDE-F45C39DDAE97}">
      <dsp:nvSpPr>
        <dsp:cNvPr id="0" name=""/>
        <dsp:cNvSpPr/>
      </dsp:nvSpPr>
      <dsp:spPr>
        <a:xfrm>
          <a:off x="0" y="3122482"/>
          <a:ext cx="6849789" cy="0"/>
        </a:xfrm>
        <a:prstGeom prst="line">
          <a:avLst/>
        </a:prstGeom>
        <a:solidFill>
          <a:schemeClr val="accent6">
            <a:shade val="80000"/>
            <a:hueOff val="229486"/>
            <a:satOff val="-9221"/>
            <a:lumOff val="19734"/>
            <a:alphaOff val="0"/>
          </a:schemeClr>
        </a:solidFill>
        <a:ln w="12700" cap="flat" cmpd="sng" algn="ctr">
          <a:solidFill>
            <a:schemeClr val="accent6">
              <a:shade val="80000"/>
              <a:hueOff val="229486"/>
              <a:satOff val="-9221"/>
              <a:lumOff val="1973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25B7DAC-FA59-428D-B024-A82AA7001100}">
      <dsp:nvSpPr>
        <dsp:cNvPr id="0" name=""/>
        <dsp:cNvSpPr/>
      </dsp:nvSpPr>
      <dsp:spPr>
        <a:xfrm>
          <a:off x="0" y="3122482"/>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Risk Factor Score</a:t>
          </a:r>
        </a:p>
      </dsp:txBody>
      <dsp:txXfrm>
        <a:off x="0" y="3122482"/>
        <a:ext cx="6849789" cy="312191"/>
      </dsp:txXfrm>
    </dsp:sp>
    <dsp:sp modelId="{B47895F6-1EED-488A-A90E-3C3B60A3DF5A}">
      <dsp:nvSpPr>
        <dsp:cNvPr id="0" name=""/>
        <dsp:cNvSpPr/>
      </dsp:nvSpPr>
      <dsp:spPr>
        <a:xfrm>
          <a:off x="0" y="3434673"/>
          <a:ext cx="6849789" cy="0"/>
        </a:xfrm>
        <a:prstGeom prst="line">
          <a:avLst/>
        </a:prstGeom>
        <a:solidFill>
          <a:schemeClr val="accent6">
            <a:shade val="80000"/>
            <a:hueOff val="252434"/>
            <a:satOff val="-10143"/>
            <a:lumOff val="21708"/>
            <a:alphaOff val="0"/>
          </a:schemeClr>
        </a:solidFill>
        <a:ln w="12700" cap="flat" cmpd="sng" algn="ctr">
          <a:solidFill>
            <a:schemeClr val="accent6">
              <a:shade val="80000"/>
              <a:hueOff val="252434"/>
              <a:satOff val="-10143"/>
              <a:lumOff val="2170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1EC3F2-1F51-42FC-8A58-A43F94A3318B}">
      <dsp:nvSpPr>
        <dsp:cNvPr id="0" name=""/>
        <dsp:cNvSpPr/>
      </dsp:nvSpPr>
      <dsp:spPr>
        <a:xfrm>
          <a:off x="0" y="3434673"/>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Budget and Timeline of the Project</a:t>
          </a:r>
        </a:p>
      </dsp:txBody>
      <dsp:txXfrm>
        <a:off x="0" y="3434673"/>
        <a:ext cx="6849789" cy="312191"/>
      </dsp:txXfrm>
    </dsp:sp>
    <dsp:sp modelId="{AEC23D55-4947-40D2-84E8-FE842E1C62F2}">
      <dsp:nvSpPr>
        <dsp:cNvPr id="0" name=""/>
        <dsp:cNvSpPr/>
      </dsp:nvSpPr>
      <dsp:spPr>
        <a:xfrm>
          <a:off x="0" y="3746864"/>
          <a:ext cx="6849789" cy="0"/>
        </a:xfrm>
        <a:prstGeom prst="line">
          <a:avLst/>
        </a:prstGeom>
        <a:solidFill>
          <a:schemeClr val="accent6">
            <a:shade val="80000"/>
            <a:hueOff val="275383"/>
            <a:satOff val="-11065"/>
            <a:lumOff val="23681"/>
            <a:alphaOff val="0"/>
          </a:schemeClr>
        </a:solidFill>
        <a:ln w="12700" cap="flat" cmpd="sng" algn="ctr">
          <a:solidFill>
            <a:schemeClr val="accent6">
              <a:shade val="80000"/>
              <a:hueOff val="275383"/>
              <a:satOff val="-11065"/>
              <a:lumOff val="2368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22E9536-0D86-4A8C-8A24-2EF33D9DA580}">
      <dsp:nvSpPr>
        <dsp:cNvPr id="0" name=""/>
        <dsp:cNvSpPr/>
      </dsp:nvSpPr>
      <dsp:spPr>
        <a:xfrm>
          <a:off x="0" y="3746864"/>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Methodology – How and Why</a:t>
          </a:r>
        </a:p>
      </dsp:txBody>
      <dsp:txXfrm>
        <a:off x="0" y="3746864"/>
        <a:ext cx="6849789" cy="312191"/>
      </dsp:txXfrm>
    </dsp:sp>
    <dsp:sp modelId="{30B943DA-F23A-42E9-AE54-07275B70E7AE}">
      <dsp:nvSpPr>
        <dsp:cNvPr id="0" name=""/>
        <dsp:cNvSpPr/>
      </dsp:nvSpPr>
      <dsp:spPr>
        <a:xfrm>
          <a:off x="0" y="4059056"/>
          <a:ext cx="6849789" cy="0"/>
        </a:xfrm>
        <a:prstGeom prst="line">
          <a:avLst/>
        </a:prstGeom>
        <a:solidFill>
          <a:schemeClr val="accent6">
            <a:shade val="80000"/>
            <a:hueOff val="298331"/>
            <a:satOff val="-11987"/>
            <a:lumOff val="25655"/>
            <a:alphaOff val="0"/>
          </a:schemeClr>
        </a:solidFill>
        <a:ln w="12700" cap="flat" cmpd="sng" algn="ctr">
          <a:solidFill>
            <a:schemeClr val="accent6">
              <a:shade val="80000"/>
              <a:hueOff val="298331"/>
              <a:satOff val="-11987"/>
              <a:lumOff val="2565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913AF4-0513-4AE8-BBD6-8A70FE65F648}">
      <dsp:nvSpPr>
        <dsp:cNvPr id="0" name=""/>
        <dsp:cNvSpPr/>
      </dsp:nvSpPr>
      <dsp:spPr>
        <a:xfrm>
          <a:off x="0" y="4059056"/>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Methodology – Roles</a:t>
          </a:r>
        </a:p>
      </dsp:txBody>
      <dsp:txXfrm>
        <a:off x="0" y="4059056"/>
        <a:ext cx="6849789" cy="312191"/>
      </dsp:txXfrm>
    </dsp:sp>
    <dsp:sp modelId="{CEC78E57-00A2-403F-A80F-BC021E608178}">
      <dsp:nvSpPr>
        <dsp:cNvPr id="0" name=""/>
        <dsp:cNvSpPr/>
      </dsp:nvSpPr>
      <dsp:spPr>
        <a:xfrm>
          <a:off x="0" y="4371247"/>
          <a:ext cx="6849789" cy="0"/>
        </a:xfrm>
        <a:prstGeom prst="line">
          <a:avLst/>
        </a:prstGeom>
        <a:solidFill>
          <a:schemeClr val="accent6">
            <a:shade val="80000"/>
            <a:hueOff val="321280"/>
            <a:satOff val="-12909"/>
            <a:lumOff val="27628"/>
            <a:alphaOff val="0"/>
          </a:schemeClr>
        </a:solidFill>
        <a:ln w="12700" cap="flat" cmpd="sng" algn="ctr">
          <a:solidFill>
            <a:schemeClr val="accent6">
              <a:shade val="80000"/>
              <a:hueOff val="321280"/>
              <a:satOff val="-12909"/>
              <a:lumOff val="27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E44680B-E72B-441F-AEE3-25D399B225C9}">
      <dsp:nvSpPr>
        <dsp:cNvPr id="0" name=""/>
        <dsp:cNvSpPr/>
      </dsp:nvSpPr>
      <dsp:spPr>
        <a:xfrm>
          <a:off x="0" y="4371247"/>
          <a:ext cx="6849789" cy="312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Business Model Canvas</a:t>
          </a:r>
        </a:p>
      </dsp:txBody>
      <dsp:txXfrm>
        <a:off x="0" y="4371247"/>
        <a:ext cx="6849789" cy="312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E367F-1E63-4B30-940F-223299380E64}">
      <dsp:nvSpPr>
        <dsp:cNvPr id="0" name=""/>
        <dsp:cNvSpPr/>
      </dsp:nvSpPr>
      <dsp:spPr>
        <a:xfrm>
          <a:off x="1781318" y="0"/>
          <a:ext cx="3423689" cy="2054213"/>
        </a:xfrm>
        <a:prstGeom prst="rect">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u="sng" kern="1200">
              <a:solidFill>
                <a:schemeClr val="tx1"/>
              </a:solidFill>
            </a:rPr>
            <a:t>STRENGTHS</a:t>
          </a:r>
          <a:endParaRPr lang="en-US" sz="1600" b="1" kern="1200">
            <a:solidFill>
              <a:schemeClr val="tx1"/>
            </a:solidFill>
          </a:endParaRPr>
        </a:p>
        <a:p>
          <a:pPr marL="0" lvl="0" indent="0" algn="l" defTabSz="711200">
            <a:lnSpc>
              <a:spcPct val="90000"/>
            </a:lnSpc>
            <a:spcBef>
              <a:spcPct val="0"/>
            </a:spcBef>
            <a:spcAft>
              <a:spcPct val="35000"/>
            </a:spcAft>
            <a:buNone/>
          </a:pPr>
          <a:r>
            <a:rPr lang="en-US" sz="1600" kern="1200">
              <a:solidFill>
                <a:schemeClr val="tx1"/>
              </a:solidFill>
            </a:rPr>
            <a:t>• High yields of crop</a:t>
          </a:r>
        </a:p>
        <a:p>
          <a:pPr marL="0" lvl="0" indent="0" algn="l" defTabSz="711200">
            <a:lnSpc>
              <a:spcPct val="90000"/>
            </a:lnSpc>
            <a:spcBef>
              <a:spcPct val="0"/>
            </a:spcBef>
            <a:spcAft>
              <a:spcPct val="35000"/>
            </a:spcAft>
            <a:buNone/>
          </a:pPr>
          <a:r>
            <a:rPr lang="en-US" sz="1600" kern="1200">
              <a:solidFill>
                <a:schemeClr val="tx1"/>
              </a:solidFill>
            </a:rPr>
            <a:t>• Typically, low prices
• Cheap labor in countryside
• Government support and fundings</a:t>
          </a:r>
          <a:endParaRPr lang="en-GB" sz="1600" kern="1200">
            <a:solidFill>
              <a:schemeClr val="tx1"/>
            </a:solidFill>
          </a:endParaRPr>
        </a:p>
      </dsp:txBody>
      <dsp:txXfrm>
        <a:off x="1781318" y="0"/>
        <a:ext cx="3423689" cy="2054213"/>
      </dsp:txXfrm>
    </dsp:sp>
    <dsp:sp modelId="{7866E59C-3774-4D09-A2DA-C6E95CF6E354}">
      <dsp:nvSpPr>
        <dsp:cNvPr id="0" name=""/>
        <dsp:cNvSpPr/>
      </dsp:nvSpPr>
      <dsp:spPr>
        <a:xfrm>
          <a:off x="5548267" y="3274"/>
          <a:ext cx="3423689" cy="2054213"/>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b="1" u="sng" kern="1200">
            <a:solidFill>
              <a:schemeClr val="tx1"/>
            </a:solidFill>
          </a:endParaRPr>
        </a:p>
        <a:p>
          <a:pPr marL="0" lvl="0" indent="0" algn="ctr" defTabSz="711200">
            <a:lnSpc>
              <a:spcPct val="90000"/>
            </a:lnSpc>
            <a:spcBef>
              <a:spcPct val="0"/>
            </a:spcBef>
            <a:spcAft>
              <a:spcPct val="35000"/>
            </a:spcAft>
            <a:buNone/>
          </a:pPr>
          <a:endParaRPr lang="en-US" sz="1600" b="1" u="sng" kern="1200">
            <a:solidFill>
              <a:schemeClr val="tx1"/>
            </a:solidFill>
          </a:endParaRPr>
        </a:p>
        <a:p>
          <a:pPr marL="0" lvl="0" indent="0" algn="ctr" defTabSz="711200">
            <a:lnSpc>
              <a:spcPct val="90000"/>
            </a:lnSpc>
            <a:spcBef>
              <a:spcPct val="0"/>
            </a:spcBef>
            <a:spcAft>
              <a:spcPct val="35000"/>
            </a:spcAft>
            <a:buNone/>
          </a:pPr>
          <a:r>
            <a:rPr lang="en-US" sz="1600" b="1" u="sng" kern="1200">
              <a:solidFill>
                <a:schemeClr val="tx1"/>
              </a:solidFill>
            </a:rPr>
            <a:t>WEAKNESS</a:t>
          </a:r>
        </a:p>
        <a:p>
          <a:pPr marL="0" lvl="0" indent="0" algn="l" defTabSz="711200">
            <a:lnSpc>
              <a:spcPct val="90000"/>
            </a:lnSpc>
            <a:spcBef>
              <a:spcPct val="0"/>
            </a:spcBef>
            <a:spcAft>
              <a:spcPct val="35000"/>
            </a:spcAft>
            <a:buNone/>
          </a:pPr>
          <a:r>
            <a:rPr lang="en-US" sz="1600" kern="1200">
              <a:solidFill>
                <a:schemeClr val="tx1"/>
              </a:solidFill>
            </a:rPr>
            <a:t>• Low-value addition and processing</a:t>
          </a:r>
        </a:p>
        <a:p>
          <a:pPr marL="0" lvl="0" indent="0" algn="l" defTabSz="711200">
            <a:lnSpc>
              <a:spcPct val="90000"/>
            </a:lnSpc>
            <a:spcBef>
              <a:spcPct val="0"/>
            </a:spcBef>
            <a:spcAft>
              <a:spcPct val="35000"/>
            </a:spcAft>
            <a:buNone/>
          </a:pPr>
          <a:r>
            <a:rPr lang="en-US" sz="1600" kern="1200">
              <a:solidFill>
                <a:schemeClr val="tx1"/>
              </a:solidFill>
            </a:rPr>
            <a:t>• Post-harvest losses</a:t>
          </a:r>
        </a:p>
        <a:p>
          <a:pPr marL="0" lvl="0" indent="0" algn="l" defTabSz="711200">
            <a:lnSpc>
              <a:spcPct val="90000"/>
            </a:lnSpc>
            <a:spcBef>
              <a:spcPct val="0"/>
            </a:spcBef>
            <a:spcAft>
              <a:spcPct val="35000"/>
            </a:spcAft>
            <a:buNone/>
          </a:pPr>
          <a:r>
            <a:rPr lang="en-US" sz="1600" kern="1200">
              <a:solidFill>
                <a:schemeClr val="tx1"/>
              </a:solidFill>
            </a:rPr>
            <a:t>• No access to modern technology</a:t>
          </a:r>
        </a:p>
        <a:p>
          <a:pPr marL="0" lvl="0" indent="0" algn="l" defTabSz="711200">
            <a:lnSpc>
              <a:spcPct val="90000"/>
            </a:lnSpc>
            <a:spcBef>
              <a:spcPct val="0"/>
            </a:spcBef>
            <a:spcAft>
              <a:spcPct val="35000"/>
            </a:spcAft>
            <a:buNone/>
          </a:pPr>
          <a:r>
            <a:rPr lang="en-US" sz="1600" kern="1200">
              <a:solidFill>
                <a:schemeClr val="tx1"/>
              </a:solidFill>
            </a:rPr>
            <a:t>• Scarcity of skilled labor </a:t>
          </a:r>
          <a:endParaRPr lang="en-US" sz="1600" b="1" u="sng" kern="1200">
            <a:solidFill>
              <a:schemeClr val="tx1"/>
            </a:solidFill>
          </a:endParaRPr>
        </a:p>
        <a:p>
          <a:pPr marL="0" lvl="0" indent="0" algn="l" defTabSz="711200">
            <a:lnSpc>
              <a:spcPct val="90000"/>
            </a:lnSpc>
            <a:spcBef>
              <a:spcPct val="0"/>
            </a:spcBef>
            <a:spcAft>
              <a:spcPct val="35000"/>
            </a:spcAft>
            <a:buNone/>
          </a:pPr>
          <a:endParaRPr lang="en-US" sz="1600" b="1" u="sng" kern="1200">
            <a:solidFill>
              <a:schemeClr val="tx1"/>
            </a:solidFill>
          </a:endParaRPr>
        </a:p>
        <a:p>
          <a:pPr marL="0" lvl="0" indent="0" algn="l" defTabSz="711200">
            <a:lnSpc>
              <a:spcPct val="90000"/>
            </a:lnSpc>
            <a:spcBef>
              <a:spcPct val="0"/>
            </a:spcBef>
            <a:spcAft>
              <a:spcPct val="35000"/>
            </a:spcAft>
            <a:buNone/>
          </a:pPr>
          <a:endParaRPr lang="en-US" sz="1600" b="1" u="sng" kern="1200">
            <a:solidFill>
              <a:schemeClr val="tx1"/>
            </a:solidFill>
          </a:endParaRPr>
        </a:p>
        <a:p>
          <a:pPr marL="0" lvl="0" indent="0" algn="ctr" defTabSz="711200">
            <a:lnSpc>
              <a:spcPct val="90000"/>
            </a:lnSpc>
            <a:spcBef>
              <a:spcPct val="0"/>
            </a:spcBef>
            <a:spcAft>
              <a:spcPct val="35000"/>
            </a:spcAft>
            <a:buNone/>
          </a:pPr>
          <a:endParaRPr lang="en-US" sz="1600" b="1" u="sng" kern="1200">
            <a:solidFill>
              <a:schemeClr val="tx1"/>
            </a:solidFill>
          </a:endParaRPr>
        </a:p>
      </dsp:txBody>
      <dsp:txXfrm>
        <a:off x="5548267" y="3274"/>
        <a:ext cx="3423689" cy="2054213"/>
      </dsp:txXfrm>
    </dsp:sp>
    <dsp:sp modelId="{36DF9BB7-7F4C-4F4A-9D7E-090730E16B4A}">
      <dsp:nvSpPr>
        <dsp:cNvPr id="0" name=""/>
        <dsp:cNvSpPr/>
      </dsp:nvSpPr>
      <dsp:spPr>
        <a:xfrm>
          <a:off x="1782209" y="2399856"/>
          <a:ext cx="3423689" cy="2054213"/>
        </a:xfrm>
        <a:prstGeom prst="rect">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u="sng" kern="1200">
              <a:solidFill>
                <a:schemeClr val="tx1"/>
              </a:solidFill>
            </a:rPr>
            <a:t>THREATS</a:t>
          </a:r>
        </a:p>
        <a:p>
          <a:pPr marL="0" lvl="0" indent="0" algn="l" defTabSz="711200">
            <a:lnSpc>
              <a:spcPct val="90000"/>
            </a:lnSpc>
            <a:spcBef>
              <a:spcPct val="0"/>
            </a:spcBef>
            <a:spcAft>
              <a:spcPct val="35000"/>
            </a:spcAft>
            <a:buNone/>
          </a:pPr>
          <a:r>
            <a:rPr lang="en-US" sz="1600" kern="1200">
              <a:solidFill>
                <a:schemeClr val="tx1"/>
              </a:solidFill>
            </a:rPr>
            <a:t>• Climate change</a:t>
          </a:r>
        </a:p>
        <a:p>
          <a:pPr marL="0" lvl="0" indent="0" algn="l" defTabSz="711200">
            <a:lnSpc>
              <a:spcPct val="90000"/>
            </a:lnSpc>
            <a:spcBef>
              <a:spcPct val="0"/>
            </a:spcBef>
            <a:spcAft>
              <a:spcPct val="35000"/>
            </a:spcAft>
            <a:buNone/>
          </a:pPr>
          <a:r>
            <a:rPr lang="en-US" sz="1600" kern="1200">
              <a:solidFill>
                <a:schemeClr val="tx1"/>
              </a:solidFill>
            </a:rPr>
            <a:t>• Land degradation</a:t>
          </a:r>
        </a:p>
        <a:p>
          <a:pPr marL="0" lvl="0" indent="0" algn="l" defTabSz="711200">
            <a:lnSpc>
              <a:spcPct val="90000"/>
            </a:lnSpc>
            <a:spcBef>
              <a:spcPct val="0"/>
            </a:spcBef>
            <a:spcAft>
              <a:spcPct val="35000"/>
            </a:spcAft>
            <a:buNone/>
          </a:pPr>
          <a:r>
            <a:rPr lang="en-US" sz="1600" kern="1200">
              <a:solidFill>
                <a:schemeClr val="tx1"/>
              </a:solidFill>
            </a:rPr>
            <a:t>• Size of land holdings </a:t>
          </a:r>
        </a:p>
        <a:p>
          <a:pPr marL="0" lvl="0" indent="0" algn="l" defTabSz="711200">
            <a:lnSpc>
              <a:spcPct val="90000"/>
            </a:lnSpc>
            <a:spcBef>
              <a:spcPct val="0"/>
            </a:spcBef>
            <a:spcAft>
              <a:spcPct val="35000"/>
            </a:spcAft>
            <a:buNone/>
          </a:pPr>
          <a:r>
            <a:rPr lang="en-US" sz="1600" kern="1200">
              <a:solidFill>
                <a:schemeClr val="tx1"/>
              </a:solidFill>
            </a:rPr>
            <a:t>• Crop loss due to weeds, insects</a:t>
          </a:r>
        </a:p>
        <a:p>
          <a:pPr marL="0" lvl="0" indent="0" algn="l" defTabSz="711200">
            <a:lnSpc>
              <a:spcPct val="90000"/>
            </a:lnSpc>
            <a:spcBef>
              <a:spcPct val="0"/>
            </a:spcBef>
            <a:spcAft>
              <a:spcPct val="35000"/>
            </a:spcAft>
            <a:buNone/>
          </a:pPr>
          <a:endParaRPr lang="en-GB" sz="1600" kern="1200">
            <a:solidFill>
              <a:schemeClr val="tx1"/>
            </a:solidFill>
          </a:endParaRPr>
        </a:p>
      </dsp:txBody>
      <dsp:txXfrm>
        <a:off x="1782209" y="2399856"/>
        <a:ext cx="3423689" cy="2054213"/>
      </dsp:txXfrm>
    </dsp:sp>
    <dsp:sp modelId="{896B7F97-4BDD-4922-9A6C-A3C1D41968F5}">
      <dsp:nvSpPr>
        <dsp:cNvPr id="0" name=""/>
        <dsp:cNvSpPr/>
      </dsp:nvSpPr>
      <dsp:spPr>
        <a:xfrm>
          <a:off x="5570179" y="2399856"/>
          <a:ext cx="3423689" cy="2054213"/>
        </a:xfrm>
        <a:prstGeom prst="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u="sng" kern="1200">
              <a:solidFill>
                <a:schemeClr val="tx1"/>
              </a:solidFill>
            </a:rPr>
            <a:t>OPPORTUNITIES</a:t>
          </a:r>
          <a:endParaRPr lang="en-US" sz="1600" kern="1200">
            <a:solidFill>
              <a:schemeClr val="tx1"/>
            </a:solidFill>
          </a:endParaRPr>
        </a:p>
        <a:p>
          <a:pPr marL="0" lvl="0" indent="0" algn="l" defTabSz="711200">
            <a:lnSpc>
              <a:spcPct val="90000"/>
            </a:lnSpc>
            <a:spcBef>
              <a:spcPct val="0"/>
            </a:spcBef>
            <a:spcAft>
              <a:spcPct val="35000"/>
            </a:spcAft>
            <a:buNone/>
          </a:pPr>
          <a:r>
            <a:rPr lang="en-US" sz="1600" kern="1200">
              <a:solidFill>
                <a:schemeClr val="tx1"/>
              </a:solidFill>
            </a:rPr>
            <a:t>• Arable land for diversified crops</a:t>
          </a:r>
        </a:p>
        <a:p>
          <a:pPr marL="0" lvl="0" indent="0" algn="l" defTabSz="711200">
            <a:lnSpc>
              <a:spcPct val="90000"/>
            </a:lnSpc>
            <a:spcBef>
              <a:spcPct val="0"/>
            </a:spcBef>
            <a:spcAft>
              <a:spcPct val="35000"/>
            </a:spcAft>
            <a:buNone/>
          </a:pPr>
          <a:r>
            <a:rPr lang="en-US" sz="1600" kern="1200">
              <a:solidFill>
                <a:schemeClr val="tx1"/>
              </a:solidFill>
            </a:rPr>
            <a:t>• High demand of organic produce </a:t>
          </a:r>
        </a:p>
        <a:p>
          <a:pPr marL="0" lvl="0" indent="0" algn="l" defTabSz="711200">
            <a:lnSpc>
              <a:spcPct val="90000"/>
            </a:lnSpc>
            <a:spcBef>
              <a:spcPct val="0"/>
            </a:spcBef>
            <a:spcAft>
              <a:spcPct val="35000"/>
            </a:spcAft>
            <a:buNone/>
          </a:pPr>
          <a:r>
            <a:rPr lang="en-US" sz="1600" kern="1200">
              <a:solidFill>
                <a:schemeClr val="tx1"/>
              </a:solidFill>
            </a:rPr>
            <a:t>• New retailers and food processing</a:t>
          </a:r>
        </a:p>
        <a:p>
          <a:pPr marL="0" lvl="0" indent="0" algn="l" defTabSz="711200">
            <a:lnSpc>
              <a:spcPct val="90000"/>
            </a:lnSpc>
            <a:spcBef>
              <a:spcPct val="0"/>
            </a:spcBef>
            <a:spcAft>
              <a:spcPct val="35000"/>
            </a:spcAft>
            <a:buNone/>
          </a:pPr>
          <a:r>
            <a:rPr lang="en-US" sz="1600" kern="1200">
              <a:solidFill>
                <a:schemeClr val="tx1"/>
              </a:solidFill>
            </a:rPr>
            <a:t>• Agri-business</a:t>
          </a:r>
          <a:endParaRPr lang="en-GB" sz="1600" kern="1200">
            <a:solidFill>
              <a:schemeClr val="tx1"/>
            </a:solidFill>
          </a:endParaRPr>
        </a:p>
      </dsp:txBody>
      <dsp:txXfrm>
        <a:off x="5570179" y="2399856"/>
        <a:ext cx="3423689" cy="2054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A3008-8FAE-4F6F-91DB-67518020568E}">
      <dsp:nvSpPr>
        <dsp:cNvPr id="0" name=""/>
        <dsp:cNvSpPr/>
      </dsp:nvSpPr>
      <dsp:spPr>
        <a:xfrm>
          <a:off x="-5369096" y="-822192"/>
          <a:ext cx="6393176" cy="6393176"/>
        </a:xfrm>
        <a:prstGeom prst="blockArc">
          <a:avLst>
            <a:gd name="adj1" fmla="val 18900000"/>
            <a:gd name="adj2" fmla="val 2700000"/>
            <a:gd name="adj3" fmla="val 338"/>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BB557F-A493-425F-8B9B-A7811D838959}">
      <dsp:nvSpPr>
        <dsp:cNvPr id="0" name=""/>
        <dsp:cNvSpPr/>
      </dsp:nvSpPr>
      <dsp:spPr>
        <a:xfrm>
          <a:off x="381808" y="250071"/>
          <a:ext cx="6560375" cy="499952"/>
        </a:xfrm>
        <a:prstGeom prst="rect">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683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Angel Investors/Venture Capitalists</a:t>
          </a:r>
        </a:p>
      </dsp:txBody>
      <dsp:txXfrm>
        <a:off x="381808" y="250071"/>
        <a:ext cx="6560375" cy="499952"/>
      </dsp:txXfrm>
    </dsp:sp>
    <dsp:sp modelId="{70C01D68-6077-4E86-8EB9-8090B08A1301}">
      <dsp:nvSpPr>
        <dsp:cNvPr id="0" name=""/>
        <dsp:cNvSpPr/>
      </dsp:nvSpPr>
      <dsp:spPr>
        <a:xfrm>
          <a:off x="69338" y="187577"/>
          <a:ext cx="624941" cy="62494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5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3D9A06FD-A321-43C5-8FAF-D187986E54E5}">
      <dsp:nvSpPr>
        <dsp:cNvPr id="0" name=""/>
        <dsp:cNvSpPr/>
      </dsp:nvSpPr>
      <dsp:spPr>
        <a:xfrm>
          <a:off x="793054" y="999905"/>
          <a:ext cx="6149130" cy="499952"/>
        </a:xfrm>
        <a:prstGeom prst="rect">
          <a:avLst/>
        </a:prstGeom>
        <a:gradFill rotWithShape="0">
          <a:gsLst>
            <a:gs pos="0">
              <a:schemeClr val="accent1">
                <a:shade val="50000"/>
                <a:hueOff val="134164"/>
                <a:satOff val="-3267"/>
                <a:lumOff val="14299"/>
                <a:alphaOff val="0"/>
                <a:lumMod val="110000"/>
                <a:satMod val="105000"/>
                <a:tint val="67000"/>
              </a:schemeClr>
            </a:gs>
            <a:gs pos="50000">
              <a:schemeClr val="accent1">
                <a:shade val="50000"/>
                <a:hueOff val="134164"/>
                <a:satOff val="-3267"/>
                <a:lumOff val="14299"/>
                <a:alphaOff val="0"/>
                <a:lumMod val="105000"/>
                <a:satMod val="103000"/>
                <a:tint val="73000"/>
              </a:schemeClr>
            </a:gs>
            <a:gs pos="100000">
              <a:schemeClr val="accent1">
                <a:shade val="50000"/>
                <a:hueOff val="134164"/>
                <a:satOff val="-3267"/>
                <a:lumOff val="142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683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Brand Partnerships</a:t>
          </a:r>
        </a:p>
      </dsp:txBody>
      <dsp:txXfrm>
        <a:off x="793054" y="999905"/>
        <a:ext cx="6149130" cy="499952"/>
      </dsp:txXfrm>
    </dsp:sp>
    <dsp:sp modelId="{CABD9258-028A-4B54-A421-D39F9DB3DA41}">
      <dsp:nvSpPr>
        <dsp:cNvPr id="0" name=""/>
        <dsp:cNvSpPr/>
      </dsp:nvSpPr>
      <dsp:spPr>
        <a:xfrm>
          <a:off x="480583" y="937411"/>
          <a:ext cx="624941" cy="62494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50000"/>
              <a:hueOff val="134164"/>
              <a:satOff val="-3267"/>
              <a:lumOff val="14299"/>
              <a:alphaOff val="0"/>
            </a:schemeClr>
          </a:solidFill>
          <a:prstDash val="solid"/>
          <a:miter lim="800000"/>
        </a:ln>
        <a:effectLst/>
      </dsp:spPr>
      <dsp:style>
        <a:lnRef idx="1">
          <a:scrgbClr r="0" g="0" b="0"/>
        </a:lnRef>
        <a:fillRef idx="2">
          <a:scrgbClr r="0" g="0" b="0"/>
        </a:fillRef>
        <a:effectRef idx="0">
          <a:scrgbClr r="0" g="0" b="0"/>
        </a:effectRef>
        <a:fontRef idx="minor"/>
      </dsp:style>
    </dsp:sp>
    <dsp:sp modelId="{F5FB5CFA-CF28-456F-9264-651E5EA00167}">
      <dsp:nvSpPr>
        <dsp:cNvPr id="0" name=""/>
        <dsp:cNvSpPr/>
      </dsp:nvSpPr>
      <dsp:spPr>
        <a:xfrm>
          <a:off x="981106" y="1749739"/>
          <a:ext cx="5961078" cy="499952"/>
        </a:xfrm>
        <a:prstGeom prst="rect">
          <a:avLst/>
        </a:prstGeom>
        <a:gradFill rotWithShape="0">
          <a:gsLst>
            <a:gs pos="0">
              <a:schemeClr val="accent1">
                <a:shade val="50000"/>
                <a:hueOff val="268329"/>
                <a:satOff val="-6535"/>
                <a:lumOff val="28597"/>
                <a:alphaOff val="0"/>
                <a:lumMod val="110000"/>
                <a:satMod val="105000"/>
                <a:tint val="67000"/>
              </a:schemeClr>
            </a:gs>
            <a:gs pos="50000">
              <a:schemeClr val="accent1">
                <a:shade val="50000"/>
                <a:hueOff val="268329"/>
                <a:satOff val="-6535"/>
                <a:lumOff val="28597"/>
                <a:alphaOff val="0"/>
                <a:lumMod val="105000"/>
                <a:satMod val="103000"/>
                <a:tint val="73000"/>
              </a:schemeClr>
            </a:gs>
            <a:gs pos="100000">
              <a:schemeClr val="accent1">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683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Government Social Welfare Schemes</a:t>
          </a:r>
        </a:p>
      </dsp:txBody>
      <dsp:txXfrm>
        <a:off x="981106" y="1749739"/>
        <a:ext cx="5961078" cy="499952"/>
      </dsp:txXfrm>
    </dsp:sp>
    <dsp:sp modelId="{2B2F6688-A90F-4E12-B597-F63F6141CDAA}">
      <dsp:nvSpPr>
        <dsp:cNvPr id="0" name=""/>
        <dsp:cNvSpPr/>
      </dsp:nvSpPr>
      <dsp:spPr>
        <a:xfrm>
          <a:off x="668635" y="1687245"/>
          <a:ext cx="624941" cy="62494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50000"/>
              <a:hueOff val="268329"/>
              <a:satOff val="-6535"/>
              <a:lumOff val="28597"/>
              <a:alphaOff val="0"/>
            </a:schemeClr>
          </a:solidFill>
          <a:prstDash val="solid"/>
          <a:miter lim="800000"/>
        </a:ln>
        <a:effectLst/>
      </dsp:spPr>
      <dsp:style>
        <a:lnRef idx="1">
          <a:scrgbClr r="0" g="0" b="0"/>
        </a:lnRef>
        <a:fillRef idx="2">
          <a:scrgbClr r="0" g="0" b="0"/>
        </a:fillRef>
        <a:effectRef idx="0">
          <a:scrgbClr r="0" g="0" b="0"/>
        </a:effectRef>
        <a:fontRef idx="minor"/>
      </dsp:style>
    </dsp:sp>
    <dsp:sp modelId="{E2F5AD37-CE16-4A75-93CD-51F977D48ABF}">
      <dsp:nvSpPr>
        <dsp:cNvPr id="0" name=""/>
        <dsp:cNvSpPr/>
      </dsp:nvSpPr>
      <dsp:spPr>
        <a:xfrm>
          <a:off x="981106" y="2499099"/>
          <a:ext cx="5961078" cy="499952"/>
        </a:xfrm>
        <a:prstGeom prst="rect">
          <a:avLst/>
        </a:prstGeom>
        <a:gradFill rotWithShape="0">
          <a:gsLst>
            <a:gs pos="0">
              <a:schemeClr val="accent1">
                <a:shade val="50000"/>
                <a:hueOff val="402493"/>
                <a:satOff val="-9802"/>
                <a:lumOff val="42896"/>
                <a:alphaOff val="0"/>
                <a:lumMod val="110000"/>
                <a:satMod val="105000"/>
                <a:tint val="67000"/>
              </a:schemeClr>
            </a:gs>
            <a:gs pos="50000">
              <a:schemeClr val="accent1">
                <a:shade val="50000"/>
                <a:hueOff val="402493"/>
                <a:satOff val="-9802"/>
                <a:lumOff val="42896"/>
                <a:alphaOff val="0"/>
                <a:lumMod val="105000"/>
                <a:satMod val="103000"/>
                <a:tint val="73000"/>
              </a:schemeClr>
            </a:gs>
            <a:gs pos="100000">
              <a:schemeClr val="accent1">
                <a:shade val="50000"/>
                <a:hueOff val="402493"/>
                <a:satOff val="-9802"/>
                <a:lumOff val="428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683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Bank Loans</a:t>
          </a:r>
        </a:p>
      </dsp:txBody>
      <dsp:txXfrm>
        <a:off x="981106" y="2499099"/>
        <a:ext cx="5961078" cy="499952"/>
      </dsp:txXfrm>
    </dsp:sp>
    <dsp:sp modelId="{20D42757-8993-4D02-B56E-3BFFC9798EC2}">
      <dsp:nvSpPr>
        <dsp:cNvPr id="0" name=""/>
        <dsp:cNvSpPr/>
      </dsp:nvSpPr>
      <dsp:spPr>
        <a:xfrm>
          <a:off x="668635" y="2436605"/>
          <a:ext cx="624941" cy="62494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50000"/>
              <a:hueOff val="402493"/>
              <a:satOff val="-9802"/>
              <a:lumOff val="42896"/>
              <a:alphaOff val="0"/>
            </a:schemeClr>
          </a:solidFill>
          <a:prstDash val="solid"/>
          <a:miter lim="800000"/>
        </a:ln>
        <a:effectLst/>
      </dsp:spPr>
      <dsp:style>
        <a:lnRef idx="1">
          <a:scrgbClr r="0" g="0" b="0"/>
        </a:lnRef>
        <a:fillRef idx="2">
          <a:scrgbClr r="0" g="0" b="0"/>
        </a:fillRef>
        <a:effectRef idx="0">
          <a:scrgbClr r="0" g="0" b="0"/>
        </a:effectRef>
        <a:fontRef idx="minor"/>
      </dsp:style>
    </dsp:sp>
    <dsp:sp modelId="{4B337C4E-5C02-483B-B7C0-1EEA31BD3B17}">
      <dsp:nvSpPr>
        <dsp:cNvPr id="0" name=""/>
        <dsp:cNvSpPr/>
      </dsp:nvSpPr>
      <dsp:spPr>
        <a:xfrm>
          <a:off x="793054" y="3248933"/>
          <a:ext cx="6149130" cy="499952"/>
        </a:xfrm>
        <a:prstGeom prst="rect">
          <a:avLst/>
        </a:prstGeom>
        <a:gradFill rotWithShape="0">
          <a:gsLst>
            <a:gs pos="0">
              <a:schemeClr val="accent1">
                <a:shade val="50000"/>
                <a:hueOff val="268329"/>
                <a:satOff val="-6535"/>
                <a:lumOff val="28597"/>
                <a:alphaOff val="0"/>
                <a:lumMod val="110000"/>
                <a:satMod val="105000"/>
                <a:tint val="67000"/>
              </a:schemeClr>
            </a:gs>
            <a:gs pos="50000">
              <a:schemeClr val="accent1">
                <a:shade val="50000"/>
                <a:hueOff val="268329"/>
                <a:satOff val="-6535"/>
                <a:lumOff val="28597"/>
                <a:alphaOff val="0"/>
                <a:lumMod val="105000"/>
                <a:satMod val="103000"/>
                <a:tint val="73000"/>
              </a:schemeClr>
            </a:gs>
            <a:gs pos="100000">
              <a:schemeClr val="accent1">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683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Crowdfunding</a:t>
          </a:r>
        </a:p>
      </dsp:txBody>
      <dsp:txXfrm>
        <a:off x="793054" y="3248933"/>
        <a:ext cx="6149130" cy="499952"/>
      </dsp:txXfrm>
    </dsp:sp>
    <dsp:sp modelId="{851B9BDA-7AA3-4E8B-B191-922F65C41192}">
      <dsp:nvSpPr>
        <dsp:cNvPr id="0" name=""/>
        <dsp:cNvSpPr/>
      </dsp:nvSpPr>
      <dsp:spPr>
        <a:xfrm>
          <a:off x="480583" y="3186439"/>
          <a:ext cx="624941" cy="62494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50000"/>
              <a:hueOff val="268329"/>
              <a:satOff val="-6535"/>
              <a:lumOff val="28597"/>
              <a:alphaOff val="0"/>
            </a:schemeClr>
          </a:solidFill>
          <a:prstDash val="solid"/>
          <a:miter lim="800000"/>
        </a:ln>
        <a:effectLst/>
      </dsp:spPr>
      <dsp:style>
        <a:lnRef idx="1">
          <a:scrgbClr r="0" g="0" b="0"/>
        </a:lnRef>
        <a:fillRef idx="2">
          <a:scrgbClr r="0" g="0" b="0"/>
        </a:fillRef>
        <a:effectRef idx="0">
          <a:scrgbClr r="0" g="0" b="0"/>
        </a:effectRef>
        <a:fontRef idx="minor"/>
      </dsp:style>
    </dsp:sp>
    <dsp:sp modelId="{750B0A83-D936-4E29-AF98-348B2641748A}">
      <dsp:nvSpPr>
        <dsp:cNvPr id="0" name=""/>
        <dsp:cNvSpPr/>
      </dsp:nvSpPr>
      <dsp:spPr>
        <a:xfrm>
          <a:off x="381808" y="3998767"/>
          <a:ext cx="6560375" cy="499952"/>
        </a:xfrm>
        <a:prstGeom prst="rect">
          <a:avLst/>
        </a:prstGeom>
        <a:gradFill rotWithShape="0">
          <a:gsLst>
            <a:gs pos="0">
              <a:schemeClr val="accent1">
                <a:shade val="50000"/>
                <a:hueOff val="134164"/>
                <a:satOff val="-3267"/>
                <a:lumOff val="14299"/>
                <a:alphaOff val="0"/>
                <a:lumMod val="110000"/>
                <a:satMod val="105000"/>
                <a:tint val="67000"/>
              </a:schemeClr>
            </a:gs>
            <a:gs pos="50000">
              <a:schemeClr val="accent1">
                <a:shade val="50000"/>
                <a:hueOff val="134164"/>
                <a:satOff val="-3267"/>
                <a:lumOff val="14299"/>
                <a:alphaOff val="0"/>
                <a:lumMod val="105000"/>
                <a:satMod val="103000"/>
                <a:tint val="73000"/>
              </a:schemeClr>
            </a:gs>
            <a:gs pos="100000">
              <a:schemeClr val="accent1">
                <a:shade val="50000"/>
                <a:hueOff val="134164"/>
                <a:satOff val="-3267"/>
                <a:lumOff val="142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96838"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Celebrities</a:t>
          </a:r>
        </a:p>
      </dsp:txBody>
      <dsp:txXfrm>
        <a:off x="381808" y="3998767"/>
        <a:ext cx="6560375" cy="499952"/>
      </dsp:txXfrm>
    </dsp:sp>
    <dsp:sp modelId="{2F246940-B5F8-40E4-99C2-2C43159945FF}">
      <dsp:nvSpPr>
        <dsp:cNvPr id="0" name=""/>
        <dsp:cNvSpPr/>
      </dsp:nvSpPr>
      <dsp:spPr>
        <a:xfrm>
          <a:off x="69338" y="3936273"/>
          <a:ext cx="624941" cy="624941"/>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shade val="50000"/>
              <a:hueOff val="134164"/>
              <a:satOff val="-3267"/>
              <a:lumOff val="14299"/>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93C35-4005-41C6-B3D3-17374F09A4F2}">
      <dsp:nvSpPr>
        <dsp:cNvPr id="0" name=""/>
        <dsp:cNvSpPr/>
      </dsp:nvSpPr>
      <dsp:spPr>
        <a:xfrm>
          <a:off x="320605" y="1302598"/>
          <a:ext cx="3034747" cy="2503031"/>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Analyze</a:t>
          </a:r>
        </a:p>
        <a:p>
          <a:pPr marL="228600" lvl="1" indent="-228600" algn="l" defTabSz="1066800">
            <a:lnSpc>
              <a:spcPct val="90000"/>
            </a:lnSpc>
            <a:spcBef>
              <a:spcPct val="0"/>
            </a:spcBef>
            <a:spcAft>
              <a:spcPct val="15000"/>
            </a:spcAft>
            <a:buChar char="•"/>
          </a:pPr>
          <a:r>
            <a:rPr lang="en-US" sz="2400" kern="1200"/>
            <a:t>Expert Collaboration </a:t>
          </a:r>
        </a:p>
        <a:p>
          <a:pPr marL="228600" lvl="1" indent="-228600" algn="l" defTabSz="1066800">
            <a:lnSpc>
              <a:spcPct val="90000"/>
            </a:lnSpc>
            <a:spcBef>
              <a:spcPct val="0"/>
            </a:spcBef>
            <a:spcAft>
              <a:spcPct val="15000"/>
            </a:spcAft>
            <a:buChar char="•"/>
          </a:pPr>
          <a:r>
            <a:rPr lang="en-US" sz="2400" kern="1200"/>
            <a:t>Survey</a:t>
          </a:r>
        </a:p>
      </dsp:txBody>
      <dsp:txXfrm>
        <a:off x="378207" y="1360200"/>
        <a:ext cx="2919543" cy="1851463"/>
      </dsp:txXfrm>
    </dsp:sp>
    <dsp:sp modelId="{0A3E8BB6-D93C-418F-AF47-FB85B7DEEF4E}">
      <dsp:nvSpPr>
        <dsp:cNvPr id="0" name=""/>
        <dsp:cNvSpPr/>
      </dsp:nvSpPr>
      <dsp:spPr>
        <a:xfrm>
          <a:off x="1997346" y="1795634"/>
          <a:ext cx="3499083" cy="3499083"/>
        </a:xfrm>
        <a:prstGeom prst="leftCircularArrow">
          <a:avLst>
            <a:gd name="adj1" fmla="val 3587"/>
            <a:gd name="adj2" fmla="val 445938"/>
            <a:gd name="adj3" fmla="val 2221449"/>
            <a:gd name="adj4" fmla="val 9024489"/>
            <a:gd name="adj5" fmla="val 4184"/>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52791DF9-B66C-4D87-8AD7-01C890FFFD8D}">
      <dsp:nvSpPr>
        <dsp:cNvPr id="0" name=""/>
        <dsp:cNvSpPr/>
      </dsp:nvSpPr>
      <dsp:spPr>
        <a:xfrm>
          <a:off x="994994" y="3269265"/>
          <a:ext cx="2697553" cy="1072727"/>
        </a:xfrm>
        <a:prstGeom prst="roundRect">
          <a:avLst>
            <a:gd name="adj" fmla="val 10000"/>
          </a:avLst>
        </a:prstGeom>
        <a:solidFill>
          <a:schemeClr val="accent6">
            <a:lumMod val="60000"/>
            <a:lumOff val="4000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a:t>Research</a:t>
          </a:r>
          <a:endParaRPr lang="en-US" sz="2400" b="1" kern="1200"/>
        </a:p>
      </dsp:txBody>
      <dsp:txXfrm>
        <a:off x="1026413" y="3300684"/>
        <a:ext cx="2634715" cy="1009889"/>
      </dsp:txXfrm>
    </dsp:sp>
    <dsp:sp modelId="{610849A2-F52C-4970-BED2-1F7E2262487B}">
      <dsp:nvSpPr>
        <dsp:cNvPr id="0" name=""/>
        <dsp:cNvSpPr/>
      </dsp:nvSpPr>
      <dsp:spPr>
        <a:xfrm>
          <a:off x="4290160" y="1302598"/>
          <a:ext cx="3034747" cy="2503031"/>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Budget</a:t>
          </a:r>
        </a:p>
        <a:p>
          <a:pPr marL="228600" lvl="1" indent="-228600" algn="l" defTabSz="1066800">
            <a:lnSpc>
              <a:spcPct val="90000"/>
            </a:lnSpc>
            <a:spcBef>
              <a:spcPct val="0"/>
            </a:spcBef>
            <a:spcAft>
              <a:spcPct val="15000"/>
            </a:spcAft>
            <a:buChar char="•"/>
          </a:pPr>
          <a:r>
            <a:rPr lang="en-US" sz="2400" kern="1200"/>
            <a:t>Tech</a:t>
          </a:r>
        </a:p>
        <a:p>
          <a:pPr marL="228600" lvl="1" indent="-228600" algn="l" defTabSz="1066800">
            <a:lnSpc>
              <a:spcPct val="90000"/>
            </a:lnSpc>
            <a:spcBef>
              <a:spcPct val="0"/>
            </a:spcBef>
            <a:spcAft>
              <a:spcPct val="15000"/>
            </a:spcAft>
            <a:buChar char="•"/>
          </a:pPr>
          <a:r>
            <a:rPr lang="en-US" sz="2400" kern="1200"/>
            <a:t>Train</a:t>
          </a:r>
        </a:p>
      </dsp:txBody>
      <dsp:txXfrm>
        <a:off x="4347762" y="1896564"/>
        <a:ext cx="2919543" cy="1851463"/>
      </dsp:txXfrm>
    </dsp:sp>
    <dsp:sp modelId="{FEF9C05E-6C36-4ED2-9ED4-5DEC69297175}">
      <dsp:nvSpPr>
        <dsp:cNvPr id="0" name=""/>
        <dsp:cNvSpPr/>
      </dsp:nvSpPr>
      <dsp:spPr>
        <a:xfrm>
          <a:off x="5941610" y="-284632"/>
          <a:ext cx="3886857" cy="3886857"/>
        </a:xfrm>
        <a:prstGeom prst="circularArrow">
          <a:avLst>
            <a:gd name="adj1" fmla="val 3229"/>
            <a:gd name="adj2" fmla="val 398046"/>
            <a:gd name="adj3" fmla="val 19426443"/>
            <a:gd name="adj4" fmla="val 12575511"/>
            <a:gd name="adj5" fmla="val 376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A12940E-03F7-4CAB-BDF9-22D404FFC815}">
      <dsp:nvSpPr>
        <dsp:cNvPr id="0" name=""/>
        <dsp:cNvSpPr/>
      </dsp:nvSpPr>
      <dsp:spPr>
        <a:xfrm>
          <a:off x="4964548" y="766234"/>
          <a:ext cx="2697553" cy="1072727"/>
        </a:xfrm>
        <a:prstGeom prst="roundRect">
          <a:avLst>
            <a:gd name="adj" fmla="val 10000"/>
          </a:avLst>
        </a:prstGeom>
        <a:solidFill>
          <a:schemeClr val="accent6">
            <a:lumMod val="60000"/>
            <a:lumOff val="4000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a:t>Planning </a:t>
          </a:r>
          <a:endParaRPr lang="en-US" sz="2400" b="1" kern="1200"/>
        </a:p>
      </dsp:txBody>
      <dsp:txXfrm>
        <a:off x="4995967" y="797653"/>
        <a:ext cx="2634715" cy="1009889"/>
      </dsp:txXfrm>
    </dsp:sp>
    <dsp:sp modelId="{13B0E8E9-4F48-4EF3-B9DB-F6A46F373BF4}">
      <dsp:nvSpPr>
        <dsp:cNvPr id="0" name=""/>
        <dsp:cNvSpPr/>
      </dsp:nvSpPr>
      <dsp:spPr>
        <a:xfrm>
          <a:off x="8259714" y="1302598"/>
          <a:ext cx="3034747" cy="2503031"/>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en-US" sz="2400" kern="1200"/>
            <a:t>Implement</a:t>
          </a:r>
        </a:p>
        <a:p>
          <a:pPr marL="228600" lvl="1" indent="-228600" algn="l" defTabSz="1066800">
            <a:lnSpc>
              <a:spcPct val="90000"/>
            </a:lnSpc>
            <a:spcBef>
              <a:spcPct val="0"/>
            </a:spcBef>
            <a:spcAft>
              <a:spcPct val="15000"/>
            </a:spcAft>
            <a:buChar char="•"/>
          </a:pPr>
          <a:r>
            <a:rPr lang="en-US" sz="2400" kern="1200"/>
            <a:t>Produce</a:t>
          </a:r>
        </a:p>
        <a:p>
          <a:pPr marL="228600" lvl="1" indent="-228600" algn="l" defTabSz="1066800">
            <a:lnSpc>
              <a:spcPct val="90000"/>
            </a:lnSpc>
            <a:spcBef>
              <a:spcPct val="0"/>
            </a:spcBef>
            <a:spcAft>
              <a:spcPct val="15000"/>
            </a:spcAft>
            <a:buChar char="•"/>
          </a:pPr>
          <a:r>
            <a:rPr lang="en-US" sz="2400" kern="1200"/>
            <a:t>Process</a:t>
          </a:r>
        </a:p>
      </dsp:txBody>
      <dsp:txXfrm>
        <a:off x="8317316" y="1360200"/>
        <a:ext cx="2919543" cy="1851463"/>
      </dsp:txXfrm>
    </dsp:sp>
    <dsp:sp modelId="{DFE35129-FA6D-43DE-97E0-EAADE3C6E487}">
      <dsp:nvSpPr>
        <dsp:cNvPr id="0" name=""/>
        <dsp:cNvSpPr/>
      </dsp:nvSpPr>
      <dsp:spPr>
        <a:xfrm>
          <a:off x="8934103" y="3269265"/>
          <a:ext cx="2697553" cy="1072727"/>
        </a:xfrm>
        <a:prstGeom prst="roundRect">
          <a:avLst>
            <a:gd name="adj" fmla="val 10000"/>
          </a:avLst>
        </a:prstGeom>
        <a:solidFill>
          <a:schemeClr val="accent6">
            <a:lumMod val="60000"/>
            <a:lumOff val="4000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a:t>Deployment</a:t>
          </a:r>
          <a:endParaRPr lang="en-US" sz="2400" b="1" kern="1200"/>
        </a:p>
      </dsp:txBody>
      <dsp:txXfrm>
        <a:off x="8965522" y="3300684"/>
        <a:ext cx="2634715" cy="1009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DF831-13EE-442F-B118-AB0BEEAA3A58}">
      <dsp:nvSpPr>
        <dsp:cNvPr id="0" name=""/>
        <dsp:cNvSpPr/>
      </dsp:nvSpPr>
      <dsp:spPr>
        <a:xfrm>
          <a:off x="2779192" y="2750"/>
          <a:ext cx="1670857" cy="835428"/>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a:t>
          </a:r>
        </a:p>
      </dsp:txBody>
      <dsp:txXfrm>
        <a:off x="2803661" y="27219"/>
        <a:ext cx="1621919" cy="786490"/>
      </dsp:txXfrm>
    </dsp:sp>
    <dsp:sp modelId="{D5CED2E1-DAB5-433F-8EE6-B984743CF862}">
      <dsp:nvSpPr>
        <dsp:cNvPr id="0" name=""/>
        <dsp:cNvSpPr/>
      </dsp:nvSpPr>
      <dsp:spPr>
        <a:xfrm>
          <a:off x="2946277" y="838179"/>
          <a:ext cx="167085" cy="723284"/>
        </a:xfrm>
        <a:custGeom>
          <a:avLst/>
          <a:gdLst/>
          <a:ahLst/>
          <a:cxnLst/>
          <a:rect l="0" t="0" r="0" b="0"/>
          <a:pathLst>
            <a:path>
              <a:moveTo>
                <a:pt x="0" y="0"/>
              </a:moveTo>
              <a:lnTo>
                <a:pt x="0" y="723284"/>
              </a:lnTo>
              <a:lnTo>
                <a:pt x="167085" y="72328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EB8458-2378-462A-B22F-FE945F4FF4AB}">
      <dsp:nvSpPr>
        <dsp:cNvPr id="0" name=""/>
        <dsp:cNvSpPr/>
      </dsp:nvSpPr>
      <dsp:spPr>
        <a:xfrm>
          <a:off x="3113363" y="1047036"/>
          <a:ext cx="1336685" cy="1028855"/>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Research &amp; Data analysis for targeting regions &amp; market scope, Quality Analysis / Quality Check</a:t>
          </a:r>
        </a:p>
      </dsp:txBody>
      <dsp:txXfrm>
        <a:off x="3143497" y="1077170"/>
        <a:ext cx="1276417" cy="968587"/>
      </dsp:txXfrm>
    </dsp:sp>
    <dsp:sp modelId="{56A54A00-CC98-4A2D-AA84-4542D60F670C}">
      <dsp:nvSpPr>
        <dsp:cNvPr id="0" name=""/>
        <dsp:cNvSpPr/>
      </dsp:nvSpPr>
      <dsp:spPr>
        <a:xfrm>
          <a:off x="2946277" y="838179"/>
          <a:ext cx="167085" cy="1864283"/>
        </a:xfrm>
        <a:custGeom>
          <a:avLst/>
          <a:gdLst/>
          <a:ahLst/>
          <a:cxnLst/>
          <a:rect l="0" t="0" r="0" b="0"/>
          <a:pathLst>
            <a:path>
              <a:moveTo>
                <a:pt x="0" y="0"/>
              </a:moveTo>
              <a:lnTo>
                <a:pt x="0" y="1864283"/>
              </a:lnTo>
              <a:lnTo>
                <a:pt x="167085" y="186428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578E57-475F-4A71-942C-6544D68599B0}">
      <dsp:nvSpPr>
        <dsp:cNvPr id="0" name=""/>
        <dsp:cNvSpPr/>
      </dsp:nvSpPr>
      <dsp:spPr>
        <a:xfrm>
          <a:off x="3113363" y="2284749"/>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Talks with stakeholders (Local Farmers)</a:t>
          </a:r>
        </a:p>
      </dsp:txBody>
      <dsp:txXfrm>
        <a:off x="3137832" y="2309218"/>
        <a:ext cx="1287747" cy="786490"/>
      </dsp:txXfrm>
    </dsp:sp>
    <dsp:sp modelId="{8DCC643C-BE16-450B-9305-FAB2ED015F26}">
      <dsp:nvSpPr>
        <dsp:cNvPr id="0" name=""/>
        <dsp:cNvSpPr/>
      </dsp:nvSpPr>
      <dsp:spPr>
        <a:xfrm>
          <a:off x="2946277" y="838179"/>
          <a:ext cx="167085" cy="2908569"/>
        </a:xfrm>
        <a:custGeom>
          <a:avLst/>
          <a:gdLst/>
          <a:ahLst/>
          <a:cxnLst/>
          <a:rect l="0" t="0" r="0" b="0"/>
          <a:pathLst>
            <a:path>
              <a:moveTo>
                <a:pt x="0" y="0"/>
              </a:moveTo>
              <a:lnTo>
                <a:pt x="0" y="2908569"/>
              </a:lnTo>
              <a:lnTo>
                <a:pt x="167085" y="290856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91621B-1F05-4624-9CEE-64B665CAC7F1}">
      <dsp:nvSpPr>
        <dsp:cNvPr id="0" name=""/>
        <dsp:cNvSpPr/>
      </dsp:nvSpPr>
      <dsp:spPr>
        <a:xfrm>
          <a:off x="3113363" y="3329034"/>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Contractual agreement design </a:t>
          </a:r>
        </a:p>
      </dsp:txBody>
      <dsp:txXfrm>
        <a:off x="3137832" y="3353503"/>
        <a:ext cx="1287747" cy="786490"/>
      </dsp:txXfrm>
    </dsp:sp>
    <dsp:sp modelId="{EDCBAC35-726C-4402-BF12-5E12C15D1C5B}">
      <dsp:nvSpPr>
        <dsp:cNvPr id="0" name=""/>
        <dsp:cNvSpPr/>
      </dsp:nvSpPr>
      <dsp:spPr>
        <a:xfrm>
          <a:off x="4867763" y="2750"/>
          <a:ext cx="1670857" cy="835428"/>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Expert Collaboration</a:t>
          </a:r>
        </a:p>
      </dsp:txBody>
      <dsp:txXfrm>
        <a:off x="4892232" y="27219"/>
        <a:ext cx="1621919" cy="786490"/>
      </dsp:txXfrm>
    </dsp:sp>
    <dsp:sp modelId="{26FC7B42-08EC-4FAC-A816-202AA2452366}">
      <dsp:nvSpPr>
        <dsp:cNvPr id="0" name=""/>
        <dsp:cNvSpPr/>
      </dsp:nvSpPr>
      <dsp:spPr>
        <a:xfrm>
          <a:off x="5034849" y="838179"/>
          <a:ext cx="167085" cy="723284"/>
        </a:xfrm>
        <a:custGeom>
          <a:avLst/>
          <a:gdLst/>
          <a:ahLst/>
          <a:cxnLst/>
          <a:rect l="0" t="0" r="0" b="0"/>
          <a:pathLst>
            <a:path>
              <a:moveTo>
                <a:pt x="0" y="0"/>
              </a:moveTo>
              <a:lnTo>
                <a:pt x="0" y="723284"/>
              </a:lnTo>
              <a:lnTo>
                <a:pt x="167085" y="72328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603FA-CF8B-4970-890B-EE86AA0180F9}">
      <dsp:nvSpPr>
        <dsp:cNvPr id="0" name=""/>
        <dsp:cNvSpPr/>
      </dsp:nvSpPr>
      <dsp:spPr>
        <a:xfrm>
          <a:off x="5201934" y="1047036"/>
          <a:ext cx="1336685" cy="1028855"/>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Collaborate with partners like universities, research organizations, foundations</a:t>
          </a:r>
        </a:p>
      </dsp:txBody>
      <dsp:txXfrm>
        <a:off x="5232068" y="1077170"/>
        <a:ext cx="1276417" cy="968587"/>
      </dsp:txXfrm>
    </dsp:sp>
    <dsp:sp modelId="{1E780716-6570-4C55-844A-33186846609E}">
      <dsp:nvSpPr>
        <dsp:cNvPr id="0" name=""/>
        <dsp:cNvSpPr/>
      </dsp:nvSpPr>
      <dsp:spPr>
        <a:xfrm>
          <a:off x="5034849" y="838179"/>
          <a:ext cx="167085" cy="1864283"/>
        </a:xfrm>
        <a:custGeom>
          <a:avLst/>
          <a:gdLst/>
          <a:ahLst/>
          <a:cxnLst/>
          <a:rect l="0" t="0" r="0" b="0"/>
          <a:pathLst>
            <a:path>
              <a:moveTo>
                <a:pt x="0" y="0"/>
              </a:moveTo>
              <a:lnTo>
                <a:pt x="0" y="1864283"/>
              </a:lnTo>
              <a:lnTo>
                <a:pt x="167085" y="1864283"/>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C6B0D2-9C2F-4F47-8547-96C731E92033}">
      <dsp:nvSpPr>
        <dsp:cNvPr id="0" name=""/>
        <dsp:cNvSpPr/>
      </dsp:nvSpPr>
      <dsp:spPr>
        <a:xfrm>
          <a:off x="5201934" y="2284749"/>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Planning for farming infrastructure</a:t>
          </a:r>
        </a:p>
      </dsp:txBody>
      <dsp:txXfrm>
        <a:off x="5226403" y="2309218"/>
        <a:ext cx="1287747" cy="786490"/>
      </dsp:txXfrm>
    </dsp:sp>
    <dsp:sp modelId="{83CB51E9-CCF2-48D0-96EA-1E6971DF0537}">
      <dsp:nvSpPr>
        <dsp:cNvPr id="0" name=""/>
        <dsp:cNvSpPr/>
      </dsp:nvSpPr>
      <dsp:spPr>
        <a:xfrm>
          <a:off x="5034849" y="838179"/>
          <a:ext cx="167085" cy="2908569"/>
        </a:xfrm>
        <a:custGeom>
          <a:avLst/>
          <a:gdLst/>
          <a:ahLst/>
          <a:cxnLst/>
          <a:rect l="0" t="0" r="0" b="0"/>
          <a:pathLst>
            <a:path>
              <a:moveTo>
                <a:pt x="0" y="0"/>
              </a:moveTo>
              <a:lnTo>
                <a:pt x="0" y="2908569"/>
              </a:lnTo>
              <a:lnTo>
                <a:pt x="167085" y="290856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CD6C13-76A0-4E74-98EA-0F4B7FE2213B}">
      <dsp:nvSpPr>
        <dsp:cNvPr id="0" name=""/>
        <dsp:cNvSpPr/>
      </dsp:nvSpPr>
      <dsp:spPr>
        <a:xfrm>
          <a:off x="5201934" y="3329034"/>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Design area infrastructure</a:t>
          </a:r>
        </a:p>
      </dsp:txBody>
      <dsp:txXfrm>
        <a:off x="5226403" y="3353503"/>
        <a:ext cx="1287747" cy="786490"/>
      </dsp:txXfrm>
    </dsp:sp>
    <dsp:sp modelId="{12933D1B-63D9-4D51-80B0-A56E944F74DE}">
      <dsp:nvSpPr>
        <dsp:cNvPr id="0" name=""/>
        <dsp:cNvSpPr/>
      </dsp:nvSpPr>
      <dsp:spPr>
        <a:xfrm>
          <a:off x="6956334" y="2750"/>
          <a:ext cx="1670857" cy="835428"/>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Survey</a:t>
          </a:r>
        </a:p>
      </dsp:txBody>
      <dsp:txXfrm>
        <a:off x="6980803" y="27219"/>
        <a:ext cx="1621919" cy="786490"/>
      </dsp:txXfrm>
    </dsp:sp>
    <dsp:sp modelId="{0BA109E2-C06B-4D0B-9493-CBB4047A86E8}">
      <dsp:nvSpPr>
        <dsp:cNvPr id="0" name=""/>
        <dsp:cNvSpPr/>
      </dsp:nvSpPr>
      <dsp:spPr>
        <a:xfrm>
          <a:off x="7123420" y="838179"/>
          <a:ext cx="167085" cy="626571"/>
        </a:xfrm>
        <a:custGeom>
          <a:avLst/>
          <a:gdLst/>
          <a:ahLst/>
          <a:cxnLst/>
          <a:rect l="0" t="0" r="0" b="0"/>
          <a:pathLst>
            <a:path>
              <a:moveTo>
                <a:pt x="0" y="0"/>
              </a:moveTo>
              <a:lnTo>
                <a:pt x="0" y="626571"/>
              </a:lnTo>
              <a:lnTo>
                <a:pt x="167085" y="626571"/>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34800D-A8CF-4BB8-B6A8-EB4BC2BDEF4B}">
      <dsp:nvSpPr>
        <dsp:cNvPr id="0" name=""/>
        <dsp:cNvSpPr/>
      </dsp:nvSpPr>
      <dsp:spPr>
        <a:xfrm>
          <a:off x="7290506" y="1047036"/>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People survey to instill confidence</a:t>
          </a:r>
        </a:p>
      </dsp:txBody>
      <dsp:txXfrm>
        <a:off x="7314975" y="1071505"/>
        <a:ext cx="1287747" cy="786490"/>
      </dsp:txXfrm>
    </dsp:sp>
    <dsp:sp modelId="{2D1E593A-531C-404B-969D-1087F9181D24}">
      <dsp:nvSpPr>
        <dsp:cNvPr id="0" name=""/>
        <dsp:cNvSpPr/>
      </dsp:nvSpPr>
      <dsp:spPr>
        <a:xfrm>
          <a:off x="7123420" y="838179"/>
          <a:ext cx="167085" cy="1670857"/>
        </a:xfrm>
        <a:custGeom>
          <a:avLst/>
          <a:gdLst/>
          <a:ahLst/>
          <a:cxnLst/>
          <a:rect l="0" t="0" r="0" b="0"/>
          <a:pathLst>
            <a:path>
              <a:moveTo>
                <a:pt x="0" y="0"/>
              </a:moveTo>
              <a:lnTo>
                <a:pt x="0" y="1670857"/>
              </a:lnTo>
              <a:lnTo>
                <a:pt x="167085" y="167085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8581C2-C058-407F-B3AA-FDA7845BBA06}">
      <dsp:nvSpPr>
        <dsp:cNvPr id="0" name=""/>
        <dsp:cNvSpPr/>
      </dsp:nvSpPr>
      <dsp:spPr>
        <a:xfrm>
          <a:off x="7290506" y="2091322"/>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Survey the farmlands and understand local situation and First Risk Assessment </a:t>
          </a:r>
        </a:p>
      </dsp:txBody>
      <dsp:txXfrm>
        <a:off x="7314975" y="2115791"/>
        <a:ext cx="1287747" cy="786490"/>
      </dsp:txXfrm>
    </dsp:sp>
    <dsp:sp modelId="{7410E55F-7C5A-435C-B9A6-D4706CF5E3A3}">
      <dsp:nvSpPr>
        <dsp:cNvPr id="0" name=""/>
        <dsp:cNvSpPr/>
      </dsp:nvSpPr>
      <dsp:spPr>
        <a:xfrm>
          <a:off x="7123420" y="838179"/>
          <a:ext cx="167085" cy="2715142"/>
        </a:xfrm>
        <a:custGeom>
          <a:avLst/>
          <a:gdLst/>
          <a:ahLst/>
          <a:cxnLst/>
          <a:rect l="0" t="0" r="0" b="0"/>
          <a:pathLst>
            <a:path>
              <a:moveTo>
                <a:pt x="0" y="0"/>
              </a:moveTo>
              <a:lnTo>
                <a:pt x="0" y="2715142"/>
              </a:lnTo>
              <a:lnTo>
                <a:pt x="167085" y="271514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AFE92D-A3CD-41DA-AE8B-B63E3FD60D0C}">
      <dsp:nvSpPr>
        <dsp:cNvPr id="0" name=""/>
        <dsp:cNvSpPr/>
      </dsp:nvSpPr>
      <dsp:spPr>
        <a:xfrm>
          <a:off x="7290506" y="3135607"/>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Assess suitability and crop production </a:t>
          </a:r>
        </a:p>
      </dsp:txBody>
      <dsp:txXfrm>
        <a:off x="7314975" y="3160076"/>
        <a:ext cx="1287747" cy="786490"/>
      </dsp:txXfrm>
    </dsp:sp>
    <dsp:sp modelId="{FBAB5A13-CDD2-48C7-BD7A-51028061793A}">
      <dsp:nvSpPr>
        <dsp:cNvPr id="0" name=""/>
        <dsp:cNvSpPr/>
      </dsp:nvSpPr>
      <dsp:spPr>
        <a:xfrm>
          <a:off x="7123420" y="838179"/>
          <a:ext cx="167085" cy="3759428"/>
        </a:xfrm>
        <a:custGeom>
          <a:avLst/>
          <a:gdLst/>
          <a:ahLst/>
          <a:cxnLst/>
          <a:rect l="0" t="0" r="0" b="0"/>
          <a:pathLst>
            <a:path>
              <a:moveTo>
                <a:pt x="0" y="0"/>
              </a:moveTo>
              <a:lnTo>
                <a:pt x="0" y="3759428"/>
              </a:lnTo>
              <a:lnTo>
                <a:pt x="167085" y="3759428"/>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F0F88A-88B2-432C-87E5-3B54C7B14491}">
      <dsp:nvSpPr>
        <dsp:cNvPr id="0" name=""/>
        <dsp:cNvSpPr/>
      </dsp:nvSpPr>
      <dsp:spPr>
        <a:xfrm>
          <a:off x="7290506" y="4179893"/>
          <a:ext cx="1336685" cy="835428"/>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Creating Farmers Producers Organization</a:t>
          </a:r>
        </a:p>
      </dsp:txBody>
      <dsp:txXfrm>
        <a:off x="7314975" y="4204362"/>
        <a:ext cx="1287747" cy="786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0A851-117B-4B62-9121-64BB8F168032}">
      <dsp:nvSpPr>
        <dsp:cNvPr id="0" name=""/>
        <dsp:cNvSpPr/>
      </dsp:nvSpPr>
      <dsp:spPr>
        <a:xfrm>
          <a:off x="262675" y="793"/>
          <a:ext cx="2037839" cy="1018919"/>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solidFill>
                <a:prstClr val="black">
                  <a:hueOff val="0"/>
                  <a:satOff val="0"/>
                  <a:lumOff val="0"/>
                  <a:alphaOff val="0"/>
                </a:prstClr>
              </a:solidFill>
              <a:latin typeface="Calibri" panose="020F0502020204030204"/>
              <a:ea typeface="+mn-ea"/>
              <a:cs typeface="+mn-cs"/>
            </a:rPr>
            <a:t>Budget</a:t>
          </a:r>
        </a:p>
      </dsp:txBody>
      <dsp:txXfrm>
        <a:off x="292518" y="30636"/>
        <a:ext cx="1978153" cy="959233"/>
      </dsp:txXfrm>
    </dsp:sp>
    <dsp:sp modelId="{CFEF5B3F-FFB3-4AAF-8901-C1AB02025CCE}">
      <dsp:nvSpPr>
        <dsp:cNvPr id="0" name=""/>
        <dsp:cNvSpPr/>
      </dsp:nvSpPr>
      <dsp:spPr>
        <a:xfrm>
          <a:off x="466459" y="1019713"/>
          <a:ext cx="203783" cy="764189"/>
        </a:xfrm>
        <a:custGeom>
          <a:avLst/>
          <a:gdLst/>
          <a:ahLst/>
          <a:cxnLst/>
          <a:rect l="0" t="0" r="0" b="0"/>
          <a:pathLst>
            <a:path>
              <a:moveTo>
                <a:pt x="0" y="0"/>
              </a:moveTo>
              <a:lnTo>
                <a:pt x="0" y="764189"/>
              </a:lnTo>
              <a:lnTo>
                <a:pt x="203783" y="76418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6CF34B-7367-4139-A513-73B39D262EC4}">
      <dsp:nvSpPr>
        <dsp:cNvPr id="0" name=""/>
        <dsp:cNvSpPr/>
      </dsp:nvSpPr>
      <dsp:spPr>
        <a:xfrm>
          <a:off x="670243" y="1274443"/>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Budget Analysis</a:t>
          </a:r>
        </a:p>
      </dsp:txBody>
      <dsp:txXfrm>
        <a:off x="700086" y="1304286"/>
        <a:ext cx="1570585" cy="959233"/>
      </dsp:txXfrm>
    </dsp:sp>
    <dsp:sp modelId="{4459FB57-983C-4103-8D6D-D79D60423965}">
      <dsp:nvSpPr>
        <dsp:cNvPr id="0" name=""/>
        <dsp:cNvSpPr/>
      </dsp:nvSpPr>
      <dsp:spPr>
        <a:xfrm>
          <a:off x="466459" y="1019713"/>
          <a:ext cx="203783" cy="2037839"/>
        </a:xfrm>
        <a:custGeom>
          <a:avLst/>
          <a:gdLst/>
          <a:ahLst/>
          <a:cxnLst/>
          <a:rect l="0" t="0" r="0" b="0"/>
          <a:pathLst>
            <a:path>
              <a:moveTo>
                <a:pt x="0" y="0"/>
              </a:moveTo>
              <a:lnTo>
                <a:pt x="0" y="2037839"/>
              </a:lnTo>
              <a:lnTo>
                <a:pt x="203783" y="203783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6DA6CD-59F5-43E4-A23D-E185012E1667}">
      <dsp:nvSpPr>
        <dsp:cNvPr id="0" name=""/>
        <dsp:cNvSpPr/>
      </dsp:nvSpPr>
      <dsp:spPr>
        <a:xfrm>
          <a:off x="670243" y="2548092"/>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Strategize &amp; Develop a GTM framework for Investors &amp; Government Bodies</a:t>
          </a:r>
        </a:p>
      </dsp:txBody>
      <dsp:txXfrm>
        <a:off x="700086" y="2577935"/>
        <a:ext cx="1570585" cy="959233"/>
      </dsp:txXfrm>
    </dsp:sp>
    <dsp:sp modelId="{9A2C9722-2EBB-44B6-8758-5D2D534D402F}">
      <dsp:nvSpPr>
        <dsp:cNvPr id="0" name=""/>
        <dsp:cNvSpPr/>
      </dsp:nvSpPr>
      <dsp:spPr>
        <a:xfrm>
          <a:off x="466459" y="1019713"/>
          <a:ext cx="203783" cy="3311489"/>
        </a:xfrm>
        <a:custGeom>
          <a:avLst/>
          <a:gdLst/>
          <a:ahLst/>
          <a:cxnLst/>
          <a:rect l="0" t="0" r="0" b="0"/>
          <a:pathLst>
            <a:path>
              <a:moveTo>
                <a:pt x="0" y="0"/>
              </a:moveTo>
              <a:lnTo>
                <a:pt x="0" y="3311489"/>
              </a:lnTo>
              <a:lnTo>
                <a:pt x="203783" y="331148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D6ED7C-0A19-4E1E-898E-E96E29413D28}">
      <dsp:nvSpPr>
        <dsp:cNvPr id="0" name=""/>
        <dsp:cNvSpPr/>
      </dsp:nvSpPr>
      <dsp:spPr>
        <a:xfrm>
          <a:off x="670243" y="3821742"/>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ts val="0"/>
            </a:spcAft>
            <a:buFont typeface="Courier New" panose="02070309020205020404" pitchFamily="49" charset="0"/>
            <a:buNone/>
          </a:pPr>
          <a:r>
            <a:rPr lang="en-US" sz="1300" kern="1200"/>
            <a:t>Initial Capital Raising, Govt Investor</a:t>
          </a:r>
        </a:p>
        <a:p>
          <a:pPr marL="0" lvl="0" indent="0" algn="ctr" defTabSz="577850">
            <a:lnSpc>
              <a:spcPct val="90000"/>
            </a:lnSpc>
            <a:spcBef>
              <a:spcPct val="0"/>
            </a:spcBef>
            <a:spcAft>
              <a:spcPts val="0"/>
            </a:spcAft>
            <a:buFont typeface="Courier New" panose="02070309020205020404" pitchFamily="49" charset="0"/>
            <a:buNone/>
          </a:pPr>
          <a:r>
            <a:rPr lang="en-US" sz="1300" kern="1200"/>
            <a:t> Contract Design</a:t>
          </a:r>
        </a:p>
      </dsp:txBody>
      <dsp:txXfrm>
        <a:off x="700086" y="3851585"/>
        <a:ext cx="1570585" cy="959233"/>
      </dsp:txXfrm>
    </dsp:sp>
    <dsp:sp modelId="{145A36EF-5F51-4EEA-946C-20B649CB67C5}">
      <dsp:nvSpPr>
        <dsp:cNvPr id="0" name=""/>
        <dsp:cNvSpPr/>
      </dsp:nvSpPr>
      <dsp:spPr>
        <a:xfrm>
          <a:off x="2809975" y="793"/>
          <a:ext cx="2037839" cy="1018919"/>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solidFill>
                <a:prstClr val="black">
                  <a:hueOff val="0"/>
                  <a:satOff val="0"/>
                  <a:lumOff val="0"/>
                  <a:alphaOff val="0"/>
                </a:prstClr>
              </a:solidFill>
              <a:latin typeface="Calibri" panose="020F0502020204030204"/>
              <a:ea typeface="+mn-ea"/>
              <a:cs typeface="+mn-cs"/>
            </a:rPr>
            <a:t>Technology</a:t>
          </a:r>
        </a:p>
      </dsp:txBody>
      <dsp:txXfrm>
        <a:off x="2839818" y="30636"/>
        <a:ext cx="1978153" cy="959233"/>
      </dsp:txXfrm>
    </dsp:sp>
    <dsp:sp modelId="{495B76FA-94E1-4EBA-AF2C-FC1E926CA771}">
      <dsp:nvSpPr>
        <dsp:cNvPr id="0" name=""/>
        <dsp:cNvSpPr/>
      </dsp:nvSpPr>
      <dsp:spPr>
        <a:xfrm>
          <a:off x="3013759" y="1019713"/>
          <a:ext cx="203783" cy="764189"/>
        </a:xfrm>
        <a:custGeom>
          <a:avLst/>
          <a:gdLst/>
          <a:ahLst/>
          <a:cxnLst/>
          <a:rect l="0" t="0" r="0" b="0"/>
          <a:pathLst>
            <a:path>
              <a:moveTo>
                <a:pt x="0" y="0"/>
              </a:moveTo>
              <a:lnTo>
                <a:pt x="0" y="764189"/>
              </a:lnTo>
              <a:lnTo>
                <a:pt x="203783" y="76418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421FE-560B-474D-B908-EFED9998D263}">
      <dsp:nvSpPr>
        <dsp:cNvPr id="0" name=""/>
        <dsp:cNvSpPr/>
      </dsp:nvSpPr>
      <dsp:spPr>
        <a:xfrm>
          <a:off x="3217543" y="1274443"/>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Develop Web tool and App (Features like AR, Remote Sensing prediction AI, Demand planning</a:t>
          </a:r>
        </a:p>
      </dsp:txBody>
      <dsp:txXfrm>
        <a:off x="3247386" y="1304286"/>
        <a:ext cx="1570585" cy="959233"/>
      </dsp:txXfrm>
    </dsp:sp>
    <dsp:sp modelId="{325F7EDD-64A1-46F7-83D4-02B4C91BA5E7}">
      <dsp:nvSpPr>
        <dsp:cNvPr id="0" name=""/>
        <dsp:cNvSpPr/>
      </dsp:nvSpPr>
      <dsp:spPr>
        <a:xfrm>
          <a:off x="3013759" y="1019713"/>
          <a:ext cx="203783" cy="2037839"/>
        </a:xfrm>
        <a:custGeom>
          <a:avLst/>
          <a:gdLst/>
          <a:ahLst/>
          <a:cxnLst/>
          <a:rect l="0" t="0" r="0" b="0"/>
          <a:pathLst>
            <a:path>
              <a:moveTo>
                <a:pt x="0" y="0"/>
              </a:moveTo>
              <a:lnTo>
                <a:pt x="0" y="2037839"/>
              </a:lnTo>
              <a:lnTo>
                <a:pt x="203783" y="203783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5834C-A0F1-4B55-BB6D-9FBDE3D34314}">
      <dsp:nvSpPr>
        <dsp:cNvPr id="0" name=""/>
        <dsp:cNvSpPr/>
      </dsp:nvSpPr>
      <dsp:spPr>
        <a:xfrm>
          <a:off x="3217543" y="2548092"/>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Social Community Platform </a:t>
          </a:r>
        </a:p>
        <a:p>
          <a:pPr marL="0" lvl="0" indent="0" algn="ctr" defTabSz="577850">
            <a:lnSpc>
              <a:spcPct val="90000"/>
            </a:lnSpc>
            <a:spcBef>
              <a:spcPct val="0"/>
            </a:spcBef>
            <a:spcAft>
              <a:spcPct val="35000"/>
            </a:spcAft>
            <a:buFont typeface="Courier New" panose="02070309020205020404" pitchFamily="49" charset="0"/>
            <a:buNone/>
          </a:pPr>
          <a:r>
            <a:rPr lang="en-US" sz="1300" kern="1200"/>
            <a:t>“GHUGHOOTI” app</a:t>
          </a:r>
        </a:p>
      </dsp:txBody>
      <dsp:txXfrm>
        <a:off x="3247386" y="2577935"/>
        <a:ext cx="1570585" cy="959233"/>
      </dsp:txXfrm>
    </dsp:sp>
    <dsp:sp modelId="{8FA672BB-E764-4109-981B-BCBEF8CBE67F}">
      <dsp:nvSpPr>
        <dsp:cNvPr id="0" name=""/>
        <dsp:cNvSpPr/>
      </dsp:nvSpPr>
      <dsp:spPr>
        <a:xfrm>
          <a:off x="3013759" y="1019713"/>
          <a:ext cx="203783" cy="3311489"/>
        </a:xfrm>
        <a:custGeom>
          <a:avLst/>
          <a:gdLst/>
          <a:ahLst/>
          <a:cxnLst/>
          <a:rect l="0" t="0" r="0" b="0"/>
          <a:pathLst>
            <a:path>
              <a:moveTo>
                <a:pt x="0" y="0"/>
              </a:moveTo>
              <a:lnTo>
                <a:pt x="0" y="3311489"/>
              </a:lnTo>
              <a:lnTo>
                <a:pt x="203783" y="331148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E6EA8A-FB6F-409D-BA15-CF954B181F36}">
      <dsp:nvSpPr>
        <dsp:cNvPr id="0" name=""/>
        <dsp:cNvSpPr/>
      </dsp:nvSpPr>
      <dsp:spPr>
        <a:xfrm>
          <a:off x="3217543" y="3821742"/>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Creating Informative Media Resources</a:t>
          </a:r>
        </a:p>
      </dsp:txBody>
      <dsp:txXfrm>
        <a:off x="3247386" y="3851585"/>
        <a:ext cx="1570585" cy="959233"/>
      </dsp:txXfrm>
    </dsp:sp>
    <dsp:sp modelId="{824506EE-9B84-4D26-93B8-05D1DC21FBC5}">
      <dsp:nvSpPr>
        <dsp:cNvPr id="0" name=""/>
        <dsp:cNvSpPr/>
      </dsp:nvSpPr>
      <dsp:spPr>
        <a:xfrm>
          <a:off x="5357275" y="793"/>
          <a:ext cx="2037839" cy="1018919"/>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solidFill>
                <a:prstClr val="black">
                  <a:hueOff val="0"/>
                  <a:satOff val="0"/>
                  <a:lumOff val="0"/>
                  <a:alphaOff val="0"/>
                </a:prstClr>
              </a:solidFill>
              <a:latin typeface="Calibri" panose="020F0502020204030204"/>
              <a:ea typeface="+mn-ea"/>
              <a:cs typeface="+mn-cs"/>
            </a:rPr>
            <a:t>Training</a:t>
          </a:r>
        </a:p>
      </dsp:txBody>
      <dsp:txXfrm>
        <a:off x="5387118" y="30636"/>
        <a:ext cx="1978153" cy="959233"/>
      </dsp:txXfrm>
    </dsp:sp>
    <dsp:sp modelId="{F53E7FCF-B87C-4452-93A0-2F92FEAEEBB7}">
      <dsp:nvSpPr>
        <dsp:cNvPr id="0" name=""/>
        <dsp:cNvSpPr/>
      </dsp:nvSpPr>
      <dsp:spPr>
        <a:xfrm>
          <a:off x="5561059" y="1019713"/>
          <a:ext cx="203783" cy="764189"/>
        </a:xfrm>
        <a:custGeom>
          <a:avLst/>
          <a:gdLst/>
          <a:ahLst/>
          <a:cxnLst/>
          <a:rect l="0" t="0" r="0" b="0"/>
          <a:pathLst>
            <a:path>
              <a:moveTo>
                <a:pt x="0" y="0"/>
              </a:moveTo>
              <a:lnTo>
                <a:pt x="0" y="764189"/>
              </a:lnTo>
              <a:lnTo>
                <a:pt x="203783" y="76418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2A011-459C-46BE-A521-5CFA67E60388}">
      <dsp:nvSpPr>
        <dsp:cNvPr id="0" name=""/>
        <dsp:cNvSpPr/>
      </dsp:nvSpPr>
      <dsp:spPr>
        <a:xfrm>
          <a:off x="5764843" y="1274443"/>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Knowledge transfer to on-ground partners</a:t>
          </a:r>
        </a:p>
      </dsp:txBody>
      <dsp:txXfrm>
        <a:off x="5794686" y="1304286"/>
        <a:ext cx="1570585" cy="959233"/>
      </dsp:txXfrm>
    </dsp:sp>
    <dsp:sp modelId="{E22D8CBC-6941-45A4-9ADE-00EA5EE129FF}">
      <dsp:nvSpPr>
        <dsp:cNvPr id="0" name=""/>
        <dsp:cNvSpPr/>
      </dsp:nvSpPr>
      <dsp:spPr>
        <a:xfrm>
          <a:off x="5561059" y="1019713"/>
          <a:ext cx="203783" cy="2037839"/>
        </a:xfrm>
        <a:custGeom>
          <a:avLst/>
          <a:gdLst/>
          <a:ahLst/>
          <a:cxnLst/>
          <a:rect l="0" t="0" r="0" b="0"/>
          <a:pathLst>
            <a:path>
              <a:moveTo>
                <a:pt x="0" y="0"/>
              </a:moveTo>
              <a:lnTo>
                <a:pt x="0" y="2037839"/>
              </a:lnTo>
              <a:lnTo>
                <a:pt x="203783" y="203783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03FEC0-B156-44A1-AA82-0AAC602C5E89}">
      <dsp:nvSpPr>
        <dsp:cNvPr id="0" name=""/>
        <dsp:cNvSpPr/>
      </dsp:nvSpPr>
      <dsp:spPr>
        <a:xfrm>
          <a:off x="5764843" y="2548092"/>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Second Risk Assessment</a:t>
          </a:r>
        </a:p>
      </dsp:txBody>
      <dsp:txXfrm>
        <a:off x="5794686" y="2577935"/>
        <a:ext cx="1570585" cy="959233"/>
      </dsp:txXfrm>
    </dsp:sp>
    <dsp:sp modelId="{0E336E7B-D201-41FA-8615-B7B3BE2047AD}">
      <dsp:nvSpPr>
        <dsp:cNvPr id="0" name=""/>
        <dsp:cNvSpPr/>
      </dsp:nvSpPr>
      <dsp:spPr>
        <a:xfrm>
          <a:off x="5561059" y="1019713"/>
          <a:ext cx="203783" cy="3311489"/>
        </a:xfrm>
        <a:custGeom>
          <a:avLst/>
          <a:gdLst/>
          <a:ahLst/>
          <a:cxnLst/>
          <a:rect l="0" t="0" r="0" b="0"/>
          <a:pathLst>
            <a:path>
              <a:moveTo>
                <a:pt x="0" y="0"/>
              </a:moveTo>
              <a:lnTo>
                <a:pt x="0" y="3311489"/>
              </a:lnTo>
              <a:lnTo>
                <a:pt x="203783" y="331148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871F0E-174F-4B9F-B674-8F4A7F9E4736}">
      <dsp:nvSpPr>
        <dsp:cNvPr id="0" name=""/>
        <dsp:cNvSpPr/>
      </dsp:nvSpPr>
      <dsp:spPr>
        <a:xfrm>
          <a:off x="5764843" y="3821742"/>
          <a:ext cx="1630271" cy="101891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kern="1200"/>
            <a:t>Second round capital raising (bank loans on behalf of farmers)</a:t>
          </a:r>
        </a:p>
      </dsp:txBody>
      <dsp:txXfrm>
        <a:off x="5794686" y="3851585"/>
        <a:ext cx="1570585" cy="9592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0A851-117B-4B62-9121-64BB8F168032}">
      <dsp:nvSpPr>
        <dsp:cNvPr id="0" name=""/>
        <dsp:cNvSpPr/>
      </dsp:nvSpPr>
      <dsp:spPr>
        <a:xfrm>
          <a:off x="405358" y="3020"/>
          <a:ext cx="2021979" cy="1010989"/>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Implementation</a:t>
          </a:r>
        </a:p>
      </dsp:txBody>
      <dsp:txXfrm>
        <a:off x="434969" y="32631"/>
        <a:ext cx="1962757" cy="951767"/>
      </dsp:txXfrm>
    </dsp:sp>
    <dsp:sp modelId="{CFEF5B3F-FFB3-4AAF-8901-C1AB02025CCE}">
      <dsp:nvSpPr>
        <dsp:cNvPr id="0" name=""/>
        <dsp:cNvSpPr/>
      </dsp:nvSpPr>
      <dsp:spPr>
        <a:xfrm>
          <a:off x="607556" y="1014010"/>
          <a:ext cx="202197" cy="758242"/>
        </a:xfrm>
        <a:custGeom>
          <a:avLst/>
          <a:gdLst/>
          <a:ahLst/>
          <a:cxnLst/>
          <a:rect l="0" t="0" r="0" b="0"/>
          <a:pathLst>
            <a:path>
              <a:moveTo>
                <a:pt x="0" y="0"/>
              </a:moveTo>
              <a:lnTo>
                <a:pt x="0" y="758242"/>
              </a:lnTo>
              <a:lnTo>
                <a:pt x="202197" y="75824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6CF34B-7367-4139-A513-73B39D262EC4}">
      <dsp:nvSpPr>
        <dsp:cNvPr id="0" name=""/>
        <dsp:cNvSpPr/>
      </dsp:nvSpPr>
      <dsp:spPr>
        <a:xfrm>
          <a:off x="809754" y="1266758"/>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Prioritization of backlog – task assignment as large project based on received funds</a:t>
          </a:r>
        </a:p>
      </dsp:txBody>
      <dsp:txXfrm>
        <a:off x="839365" y="1296369"/>
        <a:ext cx="1558361" cy="951767"/>
      </dsp:txXfrm>
    </dsp:sp>
    <dsp:sp modelId="{4459FB57-983C-4103-8D6D-D79D60423965}">
      <dsp:nvSpPr>
        <dsp:cNvPr id="0" name=""/>
        <dsp:cNvSpPr/>
      </dsp:nvSpPr>
      <dsp:spPr>
        <a:xfrm>
          <a:off x="607556" y="1014010"/>
          <a:ext cx="202197" cy="2021979"/>
        </a:xfrm>
        <a:custGeom>
          <a:avLst/>
          <a:gdLst/>
          <a:ahLst/>
          <a:cxnLst/>
          <a:rect l="0" t="0" r="0" b="0"/>
          <a:pathLst>
            <a:path>
              <a:moveTo>
                <a:pt x="0" y="0"/>
              </a:moveTo>
              <a:lnTo>
                <a:pt x="0" y="2021979"/>
              </a:lnTo>
              <a:lnTo>
                <a:pt x="202197" y="202197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6DA6CD-59F5-43E4-A23D-E185012E1667}">
      <dsp:nvSpPr>
        <dsp:cNvPr id="0" name=""/>
        <dsp:cNvSpPr/>
      </dsp:nvSpPr>
      <dsp:spPr>
        <a:xfrm>
          <a:off x="809754" y="2530495"/>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Procurement of raw materials</a:t>
          </a:r>
        </a:p>
      </dsp:txBody>
      <dsp:txXfrm>
        <a:off x="839365" y="2560106"/>
        <a:ext cx="1558361" cy="951767"/>
      </dsp:txXfrm>
    </dsp:sp>
    <dsp:sp modelId="{9A2C9722-2EBB-44B6-8758-5D2D534D402F}">
      <dsp:nvSpPr>
        <dsp:cNvPr id="0" name=""/>
        <dsp:cNvSpPr/>
      </dsp:nvSpPr>
      <dsp:spPr>
        <a:xfrm>
          <a:off x="607556" y="1014010"/>
          <a:ext cx="202197" cy="3285717"/>
        </a:xfrm>
        <a:custGeom>
          <a:avLst/>
          <a:gdLst/>
          <a:ahLst/>
          <a:cxnLst/>
          <a:rect l="0" t="0" r="0" b="0"/>
          <a:pathLst>
            <a:path>
              <a:moveTo>
                <a:pt x="0" y="0"/>
              </a:moveTo>
              <a:lnTo>
                <a:pt x="0" y="3285717"/>
              </a:lnTo>
              <a:lnTo>
                <a:pt x="202197" y="328571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D6ED7C-0A19-4E1E-898E-E96E29413D28}">
      <dsp:nvSpPr>
        <dsp:cNvPr id="0" name=""/>
        <dsp:cNvSpPr/>
      </dsp:nvSpPr>
      <dsp:spPr>
        <a:xfrm>
          <a:off x="809754" y="3794233"/>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Measurable Execution </a:t>
          </a:r>
        </a:p>
      </dsp:txBody>
      <dsp:txXfrm>
        <a:off x="839365" y="3823844"/>
        <a:ext cx="1558361" cy="951767"/>
      </dsp:txXfrm>
    </dsp:sp>
    <dsp:sp modelId="{145A36EF-5F51-4EEA-946C-20B649CB67C5}">
      <dsp:nvSpPr>
        <dsp:cNvPr id="0" name=""/>
        <dsp:cNvSpPr/>
      </dsp:nvSpPr>
      <dsp:spPr>
        <a:xfrm>
          <a:off x="2932833" y="3020"/>
          <a:ext cx="2021979" cy="1010989"/>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Vendor Collaboration and Development</a:t>
          </a:r>
        </a:p>
      </dsp:txBody>
      <dsp:txXfrm>
        <a:off x="2962444" y="32631"/>
        <a:ext cx="1962757" cy="951767"/>
      </dsp:txXfrm>
    </dsp:sp>
    <dsp:sp modelId="{495B76FA-94E1-4EBA-AF2C-FC1E926CA771}">
      <dsp:nvSpPr>
        <dsp:cNvPr id="0" name=""/>
        <dsp:cNvSpPr/>
      </dsp:nvSpPr>
      <dsp:spPr>
        <a:xfrm>
          <a:off x="3135031" y="1014010"/>
          <a:ext cx="202197" cy="758242"/>
        </a:xfrm>
        <a:custGeom>
          <a:avLst/>
          <a:gdLst/>
          <a:ahLst/>
          <a:cxnLst/>
          <a:rect l="0" t="0" r="0" b="0"/>
          <a:pathLst>
            <a:path>
              <a:moveTo>
                <a:pt x="0" y="0"/>
              </a:moveTo>
              <a:lnTo>
                <a:pt x="0" y="758242"/>
              </a:lnTo>
              <a:lnTo>
                <a:pt x="202197" y="75824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D421FE-560B-474D-B908-EFED9998D263}">
      <dsp:nvSpPr>
        <dsp:cNvPr id="0" name=""/>
        <dsp:cNvSpPr/>
      </dsp:nvSpPr>
      <dsp:spPr>
        <a:xfrm>
          <a:off x="3337229" y="1266758"/>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Connect with large retailers and distribution partners</a:t>
          </a:r>
        </a:p>
      </dsp:txBody>
      <dsp:txXfrm>
        <a:off x="3366840" y="1296369"/>
        <a:ext cx="1558361" cy="951767"/>
      </dsp:txXfrm>
    </dsp:sp>
    <dsp:sp modelId="{0E18D05A-6A64-4F8C-B1AA-A5A14B35D009}">
      <dsp:nvSpPr>
        <dsp:cNvPr id="0" name=""/>
        <dsp:cNvSpPr/>
      </dsp:nvSpPr>
      <dsp:spPr>
        <a:xfrm>
          <a:off x="3135031" y="1014010"/>
          <a:ext cx="202197" cy="2021979"/>
        </a:xfrm>
        <a:custGeom>
          <a:avLst/>
          <a:gdLst/>
          <a:ahLst/>
          <a:cxnLst/>
          <a:rect l="0" t="0" r="0" b="0"/>
          <a:pathLst>
            <a:path>
              <a:moveTo>
                <a:pt x="0" y="0"/>
              </a:moveTo>
              <a:lnTo>
                <a:pt x="0" y="2021979"/>
              </a:lnTo>
              <a:lnTo>
                <a:pt x="202197" y="202197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FC31F8-AB52-48BD-AC12-3C86E16D86CD}">
      <dsp:nvSpPr>
        <dsp:cNvPr id="0" name=""/>
        <dsp:cNvSpPr/>
      </dsp:nvSpPr>
      <dsp:spPr>
        <a:xfrm>
          <a:off x="3337229" y="2530495"/>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Local Bazar (Mandis)</a:t>
          </a:r>
        </a:p>
      </dsp:txBody>
      <dsp:txXfrm>
        <a:off x="3366840" y="2560106"/>
        <a:ext cx="1558361" cy="951767"/>
      </dsp:txXfrm>
    </dsp:sp>
    <dsp:sp modelId="{313D9F75-AB59-499F-B376-FB191D49D7EF}">
      <dsp:nvSpPr>
        <dsp:cNvPr id="0" name=""/>
        <dsp:cNvSpPr/>
      </dsp:nvSpPr>
      <dsp:spPr>
        <a:xfrm>
          <a:off x="3135031" y="1014010"/>
          <a:ext cx="202197" cy="3285717"/>
        </a:xfrm>
        <a:custGeom>
          <a:avLst/>
          <a:gdLst/>
          <a:ahLst/>
          <a:cxnLst/>
          <a:rect l="0" t="0" r="0" b="0"/>
          <a:pathLst>
            <a:path>
              <a:moveTo>
                <a:pt x="0" y="0"/>
              </a:moveTo>
              <a:lnTo>
                <a:pt x="0" y="3285717"/>
              </a:lnTo>
              <a:lnTo>
                <a:pt x="202197" y="3285717"/>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6B819D-CD57-42B1-BC6C-CB70C026C32B}">
      <dsp:nvSpPr>
        <dsp:cNvPr id="0" name=""/>
        <dsp:cNvSpPr/>
      </dsp:nvSpPr>
      <dsp:spPr>
        <a:xfrm>
          <a:off x="3337229" y="3794233"/>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Spread awareness and organic marketing activities </a:t>
          </a:r>
        </a:p>
      </dsp:txBody>
      <dsp:txXfrm>
        <a:off x="3366840" y="3823844"/>
        <a:ext cx="1558361" cy="951767"/>
      </dsp:txXfrm>
    </dsp:sp>
    <dsp:sp modelId="{824506EE-9B84-4D26-93B8-05D1DC21FBC5}">
      <dsp:nvSpPr>
        <dsp:cNvPr id="0" name=""/>
        <dsp:cNvSpPr/>
      </dsp:nvSpPr>
      <dsp:spPr>
        <a:xfrm>
          <a:off x="5460308" y="3020"/>
          <a:ext cx="2021979" cy="1010989"/>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Produce and Process</a:t>
          </a:r>
        </a:p>
      </dsp:txBody>
      <dsp:txXfrm>
        <a:off x="5489919" y="32631"/>
        <a:ext cx="1962757" cy="951767"/>
      </dsp:txXfrm>
    </dsp:sp>
    <dsp:sp modelId="{F53E7FCF-B87C-4452-93A0-2F92FEAEEBB7}">
      <dsp:nvSpPr>
        <dsp:cNvPr id="0" name=""/>
        <dsp:cNvSpPr/>
      </dsp:nvSpPr>
      <dsp:spPr>
        <a:xfrm>
          <a:off x="5662506" y="1014010"/>
          <a:ext cx="202197" cy="758242"/>
        </a:xfrm>
        <a:custGeom>
          <a:avLst/>
          <a:gdLst/>
          <a:ahLst/>
          <a:cxnLst/>
          <a:rect l="0" t="0" r="0" b="0"/>
          <a:pathLst>
            <a:path>
              <a:moveTo>
                <a:pt x="0" y="0"/>
              </a:moveTo>
              <a:lnTo>
                <a:pt x="0" y="758242"/>
              </a:lnTo>
              <a:lnTo>
                <a:pt x="202197" y="75824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2A011-459C-46BE-A521-5CFA67E60388}">
      <dsp:nvSpPr>
        <dsp:cNvPr id="0" name=""/>
        <dsp:cNvSpPr/>
      </dsp:nvSpPr>
      <dsp:spPr>
        <a:xfrm>
          <a:off x="5864704" y="1266758"/>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Sow &amp; Breed the specific crops, poultry, fishes depending on the seasonality and other factors </a:t>
          </a:r>
        </a:p>
      </dsp:txBody>
      <dsp:txXfrm>
        <a:off x="5894315" y="1296369"/>
        <a:ext cx="1558361" cy="951767"/>
      </dsp:txXfrm>
    </dsp:sp>
    <dsp:sp modelId="{E22D8CBC-6941-45A4-9ADE-00EA5EE129FF}">
      <dsp:nvSpPr>
        <dsp:cNvPr id="0" name=""/>
        <dsp:cNvSpPr/>
      </dsp:nvSpPr>
      <dsp:spPr>
        <a:xfrm>
          <a:off x="5662506" y="1014010"/>
          <a:ext cx="202197" cy="2021979"/>
        </a:xfrm>
        <a:custGeom>
          <a:avLst/>
          <a:gdLst/>
          <a:ahLst/>
          <a:cxnLst/>
          <a:rect l="0" t="0" r="0" b="0"/>
          <a:pathLst>
            <a:path>
              <a:moveTo>
                <a:pt x="0" y="0"/>
              </a:moveTo>
              <a:lnTo>
                <a:pt x="0" y="2021979"/>
              </a:lnTo>
              <a:lnTo>
                <a:pt x="202197" y="202197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03FEC0-B156-44A1-AA82-0AAC602C5E89}">
      <dsp:nvSpPr>
        <dsp:cNvPr id="0" name=""/>
        <dsp:cNvSpPr/>
      </dsp:nvSpPr>
      <dsp:spPr>
        <a:xfrm>
          <a:off x="5864704" y="2530495"/>
          <a:ext cx="1617583" cy="1010989"/>
        </a:xfrm>
        <a:prstGeom prst="roundRect">
          <a:avLst>
            <a:gd name="adj" fmla="val 10000"/>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Font typeface="Courier New" panose="02070309020205020404" pitchFamily="49" charset="0"/>
            <a:buNone/>
          </a:pPr>
          <a:r>
            <a:rPr lang="en-US" sz="1300" kern="1200"/>
            <a:t>Monitor and Control - QA/QC</a:t>
          </a:r>
        </a:p>
      </dsp:txBody>
      <dsp:txXfrm>
        <a:off x="5894315" y="2560106"/>
        <a:ext cx="1558361" cy="9517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9B78E3-8CED-4352-B635-20B282343233}" type="datetimeFigureOut">
              <a:rPr lang="en-GB" smtClean="0"/>
              <a:t>03/08/2023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D62C6-1FD1-476D-A38F-C8F6925B4A0F}" type="slidenum">
              <a:rPr lang="en-GB" smtClean="0"/>
              <a:t>‹#›</a:t>
            </a:fld>
            <a:endParaRPr lang="en-GB"/>
          </a:p>
        </p:txBody>
      </p:sp>
    </p:spTree>
    <p:extLst>
      <p:ext uri="{BB962C8B-B14F-4D97-AF65-F5344CB8AC3E}">
        <p14:creationId xmlns:p14="http://schemas.microsoft.com/office/powerpoint/2010/main" val="1050895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a:solidFill>
                  <a:srgbClr val="000000"/>
                </a:solidFill>
                <a:effectLst/>
                <a:latin typeface="Calibri" panose="020F0502020204030204" pitchFamily="34" charset="0"/>
              </a:rPr>
              <a:t>Integrated farming is a system which tries to imitate the nature’s principle, where not only crops but, varied types of plants, animals, birds, fish and other aquatic flora and fauna are utilized for production. These are combined in such a way and proportion that each element helps the other; the waste of one is recycled as resource for the other. </a:t>
            </a:r>
            <a:endParaRPr lang="en-US" sz="1200" b="0" i="0">
              <a:solidFill>
                <a:srgbClr val="000000"/>
              </a:solidFill>
              <a:effectLst/>
              <a:latin typeface="Segoe UI" panose="020B0502040204020203" pitchFamily="34" charset="0"/>
            </a:endParaRPr>
          </a:p>
          <a:p>
            <a:pPr algn="l" rtl="0" fontAlgn="base"/>
            <a:r>
              <a:rPr lang="en-US" sz="1200" b="0" i="0">
                <a:solidFill>
                  <a:srgbClr val="000000"/>
                </a:solidFill>
                <a:effectLst/>
                <a:latin typeface="Calibri" panose="020F0502020204030204" pitchFamily="34" charset="0"/>
              </a:rPr>
              <a:t>here main goal is to save water and recycle it for production.</a:t>
            </a:r>
            <a:endParaRPr lang="en-US" sz="1200" b="0" i="0">
              <a:solidFill>
                <a:srgbClr val="000000"/>
              </a:solidFill>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fld id="{AD9D62C6-1FD1-476D-A38F-C8F6925B4A0F}" type="slidenum">
              <a:rPr lang="en-GB" smtClean="0"/>
              <a:t>3</a:t>
            </a:fld>
            <a:endParaRPr lang="en-GB"/>
          </a:p>
        </p:txBody>
      </p:sp>
    </p:spTree>
    <p:extLst>
      <p:ext uri="{BB962C8B-B14F-4D97-AF65-F5344CB8AC3E}">
        <p14:creationId xmlns:p14="http://schemas.microsoft.com/office/powerpoint/2010/main" val="166519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The compound annual growth rate (CAGR) is the rate of return that would be required for an investment to grow from its beginning balance to its ending one.</a:t>
            </a:r>
          </a:p>
          <a:p>
            <a:endParaRPr lang="en-US"/>
          </a:p>
        </p:txBody>
      </p:sp>
      <p:sp>
        <p:nvSpPr>
          <p:cNvPr id="4" name="Slide Number Placeholder 3"/>
          <p:cNvSpPr>
            <a:spLocks noGrp="1"/>
          </p:cNvSpPr>
          <p:nvPr>
            <p:ph type="sldNum" sz="quarter" idx="5"/>
          </p:nvPr>
        </p:nvSpPr>
        <p:spPr/>
        <p:txBody>
          <a:bodyPr/>
          <a:lstStyle/>
          <a:p>
            <a:fld id="{AD9D62C6-1FD1-476D-A38F-C8F6925B4A0F}" type="slidenum">
              <a:rPr lang="en-GB" smtClean="0"/>
              <a:t>5</a:t>
            </a:fld>
            <a:endParaRPr lang="en-GB"/>
          </a:p>
        </p:txBody>
      </p:sp>
    </p:spTree>
    <p:extLst>
      <p:ext uri="{BB962C8B-B14F-4D97-AF65-F5344CB8AC3E}">
        <p14:creationId xmlns:p14="http://schemas.microsoft.com/office/powerpoint/2010/main" val="302111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13 districts in </a:t>
            </a:r>
            <a:r>
              <a:rPr lang="en-US" err="1"/>
              <a:t>Uttrakhand</a:t>
            </a:r>
            <a:r>
              <a:rPr lang="en-US"/>
              <a:t> except 3 districts it can be observed that there is the mass migration for a better job prospect.</a:t>
            </a:r>
          </a:p>
        </p:txBody>
      </p:sp>
      <p:sp>
        <p:nvSpPr>
          <p:cNvPr id="4" name="Slide Number Placeholder 3"/>
          <p:cNvSpPr>
            <a:spLocks noGrp="1"/>
          </p:cNvSpPr>
          <p:nvPr>
            <p:ph type="sldNum" sz="quarter" idx="5"/>
          </p:nvPr>
        </p:nvSpPr>
        <p:spPr/>
        <p:txBody>
          <a:bodyPr/>
          <a:lstStyle/>
          <a:p>
            <a:fld id="{AD9D62C6-1FD1-476D-A38F-C8F6925B4A0F}" type="slidenum">
              <a:rPr lang="en-GB" smtClean="0"/>
              <a:t>9</a:t>
            </a:fld>
            <a:endParaRPr lang="en-GB"/>
          </a:p>
        </p:txBody>
      </p:sp>
    </p:spTree>
    <p:extLst>
      <p:ext uri="{BB962C8B-B14F-4D97-AF65-F5344CB8AC3E}">
        <p14:creationId xmlns:p14="http://schemas.microsoft.com/office/powerpoint/2010/main" val="322747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9D62C6-1FD1-476D-A38F-C8F6925B4A0F}" type="slidenum">
              <a:rPr lang="en-GB" smtClean="0"/>
              <a:t>16</a:t>
            </a:fld>
            <a:endParaRPr lang="en-GB"/>
          </a:p>
        </p:txBody>
      </p:sp>
    </p:spTree>
    <p:extLst>
      <p:ext uri="{BB962C8B-B14F-4D97-AF65-F5344CB8AC3E}">
        <p14:creationId xmlns:p14="http://schemas.microsoft.com/office/powerpoint/2010/main" val="2225856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9D62C6-1FD1-476D-A38F-C8F6925B4A0F}" type="slidenum">
              <a:rPr lang="en-GB" smtClean="0"/>
              <a:t>17</a:t>
            </a:fld>
            <a:endParaRPr lang="en-GB"/>
          </a:p>
        </p:txBody>
      </p:sp>
    </p:spTree>
    <p:extLst>
      <p:ext uri="{BB962C8B-B14F-4D97-AF65-F5344CB8AC3E}">
        <p14:creationId xmlns:p14="http://schemas.microsoft.com/office/powerpoint/2010/main" val="28263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r>
              <a:rPr lang="en-US" altLang="zh-CN"/>
              <a:t>hanks Kirti for giving us a clear explanation of project phases, the next important step is risks</a:t>
            </a:r>
            <a:endParaRPr lang="en-US"/>
          </a:p>
        </p:txBody>
      </p:sp>
      <p:sp>
        <p:nvSpPr>
          <p:cNvPr id="4" name="Slide Number Placeholder 3"/>
          <p:cNvSpPr>
            <a:spLocks noGrp="1"/>
          </p:cNvSpPr>
          <p:nvPr>
            <p:ph type="sldNum" sz="quarter" idx="5"/>
          </p:nvPr>
        </p:nvSpPr>
        <p:spPr/>
        <p:txBody>
          <a:bodyPr/>
          <a:lstStyle/>
          <a:p>
            <a:fld id="{AD9D62C6-1FD1-476D-A38F-C8F6925B4A0F}" type="slidenum">
              <a:rPr lang="en-GB" smtClean="0"/>
              <a:t>18</a:t>
            </a:fld>
            <a:endParaRPr lang="en-GB"/>
          </a:p>
        </p:txBody>
      </p:sp>
    </p:spTree>
    <p:extLst>
      <p:ext uri="{BB962C8B-B14F-4D97-AF65-F5344CB8AC3E}">
        <p14:creationId xmlns:p14="http://schemas.microsoft.com/office/powerpoint/2010/main" val="337691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9D62C6-1FD1-476D-A38F-C8F6925B4A0F}" type="slidenum">
              <a:rPr lang="en-GB" smtClean="0"/>
              <a:t>19</a:t>
            </a:fld>
            <a:endParaRPr lang="en-GB"/>
          </a:p>
        </p:txBody>
      </p:sp>
    </p:spTree>
    <p:extLst>
      <p:ext uri="{BB962C8B-B14F-4D97-AF65-F5344CB8AC3E}">
        <p14:creationId xmlns:p14="http://schemas.microsoft.com/office/powerpoint/2010/main" val="995676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Implementation of sustainable agriculture solutions </a:t>
            </a:r>
          </a:p>
        </p:txBody>
      </p:sp>
      <p:sp>
        <p:nvSpPr>
          <p:cNvPr id="4" name="Slide Number Placeholder 3"/>
          <p:cNvSpPr>
            <a:spLocks noGrp="1"/>
          </p:cNvSpPr>
          <p:nvPr>
            <p:ph type="sldNum" sz="quarter" idx="5"/>
          </p:nvPr>
        </p:nvSpPr>
        <p:spPr/>
        <p:txBody>
          <a:bodyPr/>
          <a:lstStyle/>
          <a:p>
            <a:fld id="{AD9D62C6-1FD1-476D-A38F-C8F6925B4A0F}" type="slidenum">
              <a:rPr lang="en-GB" smtClean="0"/>
              <a:t>21</a:t>
            </a:fld>
            <a:endParaRPr lang="en-GB"/>
          </a:p>
        </p:txBody>
      </p:sp>
    </p:spTree>
    <p:extLst>
      <p:ext uri="{BB962C8B-B14F-4D97-AF65-F5344CB8AC3E}">
        <p14:creationId xmlns:p14="http://schemas.microsoft.com/office/powerpoint/2010/main" val="360611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Linear and Iterative, through its lifecycle</a:t>
            </a:r>
          </a:p>
          <a:p>
            <a:r>
              <a:rPr lang="en-US"/>
              <a:t>Linear: If the previous one done, the next step can go</a:t>
            </a:r>
          </a:p>
          <a:p>
            <a:r>
              <a:rPr lang="en-US"/>
              <a:t>Iterative: Some steps can be overlapped</a:t>
            </a:r>
          </a:p>
          <a:p>
            <a:r>
              <a:rPr lang="en-US"/>
              <a:t>Waterfall: Gather all project requirements</a:t>
            </a:r>
          </a:p>
          <a:p>
            <a:endParaRPr lang="en-GB"/>
          </a:p>
        </p:txBody>
      </p:sp>
      <p:sp>
        <p:nvSpPr>
          <p:cNvPr id="4" name="Slide Number Placeholder 3"/>
          <p:cNvSpPr>
            <a:spLocks noGrp="1"/>
          </p:cNvSpPr>
          <p:nvPr>
            <p:ph type="sldNum" sz="quarter" idx="5"/>
          </p:nvPr>
        </p:nvSpPr>
        <p:spPr/>
        <p:txBody>
          <a:bodyPr/>
          <a:lstStyle/>
          <a:p>
            <a:fld id="{AD9D62C6-1FD1-476D-A38F-C8F6925B4A0F}" type="slidenum">
              <a:rPr lang="en-GB" smtClean="0"/>
              <a:t>22</a:t>
            </a:fld>
            <a:endParaRPr lang="en-GB"/>
          </a:p>
        </p:txBody>
      </p:sp>
    </p:spTree>
    <p:extLst>
      <p:ext uri="{BB962C8B-B14F-4D97-AF65-F5344CB8AC3E}">
        <p14:creationId xmlns:p14="http://schemas.microsoft.com/office/powerpoint/2010/main" val="42360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C7CC-3C86-4FF4-9BCB-E7F72D787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21183F-CDC8-408A-A932-79CAADCA78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1C7C275-6941-461F-A651-188A74A67C35}"/>
              </a:ext>
            </a:extLst>
          </p:cNvPr>
          <p:cNvSpPr>
            <a:spLocks noGrp="1"/>
          </p:cNvSpPr>
          <p:nvPr>
            <p:ph type="dt" sz="half" idx="10"/>
          </p:nvPr>
        </p:nvSpPr>
        <p:spPr/>
        <p:txBody>
          <a:bodyPr/>
          <a:lstStyle/>
          <a:p>
            <a:fld id="{5ED2146B-8E2B-413C-8A7C-187B5ED62A3C}" type="datetime1">
              <a:rPr lang="en-GB" smtClean="0"/>
              <a:t>03/08/2023</a:t>
            </a:fld>
            <a:endParaRPr lang="en-GB"/>
          </a:p>
        </p:txBody>
      </p:sp>
      <p:sp>
        <p:nvSpPr>
          <p:cNvPr id="5" name="Footer Placeholder 4">
            <a:extLst>
              <a:ext uri="{FF2B5EF4-FFF2-40B4-BE49-F238E27FC236}">
                <a16:creationId xmlns:a16="http://schemas.microsoft.com/office/drawing/2014/main" id="{98625EA9-8591-4A43-95A8-5116B67780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D09BED-FD87-4843-A946-AB7F4BD60922}"/>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1228852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3FA0-3332-4157-96FF-DB48BB8CEC3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6168F80-8589-4189-9745-8CE75872E4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62479-A209-43B3-99FC-E93763E282E3}"/>
              </a:ext>
            </a:extLst>
          </p:cNvPr>
          <p:cNvSpPr>
            <a:spLocks noGrp="1"/>
          </p:cNvSpPr>
          <p:nvPr>
            <p:ph type="dt" sz="half" idx="10"/>
          </p:nvPr>
        </p:nvSpPr>
        <p:spPr/>
        <p:txBody>
          <a:bodyPr/>
          <a:lstStyle/>
          <a:p>
            <a:fld id="{C260F904-3FE1-4181-B365-C7BD0EC7DC69}" type="datetime1">
              <a:rPr lang="en-GB" smtClean="0"/>
              <a:t>03/08/2023</a:t>
            </a:fld>
            <a:endParaRPr lang="en-GB"/>
          </a:p>
        </p:txBody>
      </p:sp>
      <p:sp>
        <p:nvSpPr>
          <p:cNvPr id="5" name="Footer Placeholder 4">
            <a:extLst>
              <a:ext uri="{FF2B5EF4-FFF2-40B4-BE49-F238E27FC236}">
                <a16:creationId xmlns:a16="http://schemas.microsoft.com/office/drawing/2014/main" id="{80D913CC-02A5-4897-8282-1C9459C542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CD108-C42F-4A08-A798-814A43DE63C7}"/>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270593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57A3-A3C9-4063-A511-709F92D3BB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FCFBBC-1DF3-4107-A990-D8C86AECD8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0CE6A5-4F17-4AD5-B699-7B1CFABC24B1}"/>
              </a:ext>
            </a:extLst>
          </p:cNvPr>
          <p:cNvSpPr>
            <a:spLocks noGrp="1"/>
          </p:cNvSpPr>
          <p:nvPr>
            <p:ph type="dt" sz="half" idx="10"/>
          </p:nvPr>
        </p:nvSpPr>
        <p:spPr/>
        <p:txBody>
          <a:bodyPr/>
          <a:lstStyle/>
          <a:p>
            <a:fld id="{ACFD3879-825C-43D7-B809-CF6ED7C6CA1D}" type="datetime1">
              <a:rPr lang="en-GB" smtClean="0"/>
              <a:t>03/08/2023</a:t>
            </a:fld>
            <a:endParaRPr lang="en-GB"/>
          </a:p>
        </p:txBody>
      </p:sp>
      <p:sp>
        <p:nvSpPr>
          <p:cNvPr id="5" name="Footer Placeholder 4">
            <a:extLst>
              <a:ext uri="{FF2B5EF4-FFF2-40B4-BE49-F238E27FC236}">
                <a16:creationId xmlns:a16="http://schemas.microsoft.com/office/drawing/2014/main" id="{C4379FF9-AB0A-46B4-9EB2-912CC7524C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0828CC-184B-4C90-8680-17ED16EF4571}"/>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120496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2269-6890-4A4C-8360-3A05C5DE88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598A97-BC94-43B1-899D-03AAC4428A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AE2D92-84E9-485C-81C1-68332C28F952}"/>
              </a:ext>
            </a:extLst>
          </p:cNvPr>
          <p:cNvSpPr>
            <a:spLocks noGrp="1"/>
          </p:cNvSpPr>
          <p:nvPr>
            <p:ph type="dt" sz="half" idx="10"/>
          </p:nvPr>
        </p:nvSpPr>
        <p:spPr/>
        <p:txBody>
          <a:bodyPr/>
          <a:lstStyle/>
          <a:p>
            <a:fld id="{FC29C9A4-9FDD-4E8E-BBEB-6D8447C3D2B1}" type="datetime1">
              <a:rPr lang="en-GB" smtClean="0"/>
              <a:t>03/08/2023</a:t>
            </a:fld>
            <a:endParaRPr lang="en-GB"/>
          </a:p>
        </p:txBody>
      </p:sp>
      <p:sp>
        <p:nvSpPr>
          <p:cNvPr id="5" name="Footer Placeholder 4">
            <a:extLst>
              <a:ext uri="{FF2B5EF4-FFF2-40B4-BE49-F238E27FC236}">
                <a16:creationId xmlns:a16="http://schemas.microsoft.com/office/drawing/2014/main" id="{82395530-60D7-4E23-A271-58DE9DE0B9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C26CFA-AE2A-4FD4-94E0-1885CB3281FA}"/>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1808098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21459-BACA-4B88-8293-B5636F1D22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C8A7C4F-1F40-4B25-8AA2-B11001085F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A6D94-F3D2-4C87-A321-7AA2C0DC3F7E}"/>
              </a:ext>
            </a:extLst>
          </p:cNvPr>
          <p:cNvSpPr>
            <a:spLocks noGrp="1"/>
          </p:cNvSpPr>
          <p:nvPr>
            <p:ph type="dt" sz="half" idx="10"/>
          </p:nvPr>
        </p:nvSpPr>
        <p:spPr/>
        <p:txBody>
          <a:bodyPr/>
          <a:lstStyle/>
          <a:p>
            <a:fld id="{055E7731-39B1-4497-BD6F-C7410B1AE1E8}" type="datetime1">
              <a:rPr lang="en-GB" smtClean="0"/>
              <a:t>03/08/2023</a:t>
            </a:fld>
            <a:endParaRPr lang="en-GB"/>
          </a:p>
        </p:txBody>
      </p:sp>
      <p:sp>
        <p:nvSpPr>
          <p:cNvPr id="5" name="Footer Placeholder 4">
            <a:extLst>
              <a:ext uri="{FF2B5EF4-FFF2-40B4-BE49-F238E27FC236}">
                <a16:creationId xmlns:a16="http://schemas.microsoft.com/office/drawing/2014/main" id="{922CF6B7-5AC6-466B-8F6D-076AECD65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2EEA6A-4999-46AE-AAFC-BBE19290EBDB}"/>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207785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48EF-9E10-46A0-81E8-D8D9496BAC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541032-33F8-42A2-8D34-0B42C1C850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C4124E4-EEEE-4112-949F-74FFAE720C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FC3C635-9AFF-4F1D-8703-CB50AEEDE6A3}"/>
              </a:ext>
            </a:extLst>
          </p:cNvPr>
          <p:cNvSpPr>
            <a:spLocks noGrp="1"/>
          </p:cNvSpPr>
          <p:nvPr>
            <p:ph type="dt" sz="half" idx="10"/>
          </p:nvPr>
        </p:nvSpPr>
        <p:spPr/>
        <p:txBody>
          <a:bodyPr/>
          <a:lstStyle/>
          <a:p>
            <a:fld id="{1EF8AE35-956C-4533-AA8D-4B8DCC41EBCB}" type="datetime1">
              <a:rPr lang="en-GB" smtClean="0"/>
              <a:t>03/08/2023</a:t>
            </a:fld>
            <a:endParaRPr lang="en-GB"/>
          </a:p>
        </p:txBody>
      </p:sp>
      <p:sp>
        <p:nvSpPr>
          <p:cNvPr id="6" name="Footer Placeholder 5">
            <a:extLst>
              <a:ext uri="{FF2B5EF4-FFF2-40B4-BE49-F238E27FC236}">
                <a16:creationId xmlns:a16="http://schemas.microsoft.com/office/drawing/2014/main" id="{71641BCE-4036-4AFE-9762-35FDEB0BF6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93B789-F76A-4374-A755-DE9BA7158260}"/>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319822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CE25-D731-4B56-9D96-3947BF40E1F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9C6E755-E904-43F4-B004-F7DCF05B80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DA7891-118A-47FF-8819-53540F23D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115AC6-FAF5-412E-BAF9-E850D08825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AA838E-A496-44E1-946E-EEA46A8ABF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529AC0B-E42A-4402-8470-6B31097C6BBA}"/>
              </a:ext>
            </a:extLst>
          </p:cNvPr>
          <p:cNvSpPr>
            <a:spLocks noGrp="1"/>
          </p:cNvSpPr>
          <p:nvPr>
            <p:ph type="dt" sz="half" idx="10"/>
          </p:nvPr>
        </p:nvSpPr>
        <p:spPr/>
        <p:txBody>
          <a:bodyPr/>
          <a:lstStyle/>
          <a:p>
            <a:fld id="{7DD438ED-D7C0-465F-8C1E-297FAA357698}" type="datetime1">
              <a:rPr lang="en-GB" smtClean="0"/>
              <a:t>03/08/2023</a:t>
            </a:fld>
            <a:endParaRPr lang="en-GB"/>
          </a:p>
        </p:txBody>
      </p:sp>
      <p:sp>
        <p:nvSpPr>
          <p:cNvPr id="8" name="Footer Placeholder 7">
            <a:extLst>
              <a:ext uri="{FF2B5EF4-FFF2-40B4-BE49-F238E27FC236}">
                <a16:creationId xmlns:a16="http://schemas.microsoft.com/office/drawing/2014/main" id="{E4304686-2F1A-46D0-B0FB-3EBCA8FD0F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39E28C4-0D03-4A9B-AA86-674CCD5B8B58}"/>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382915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10FA5-2A4D-4483-B319-47A4AEA674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B24C456-BFC7-45E1-8668-5353ADA26E52}"/>
              </a:ext>
            </a:extLst>
          </p:cNvPr>
          <p:cNvSpPr>
            <a:spLocks noGrp="1"/>
          </p:cNvSpPr>
          <p:nvPr>
            <p:ph type="dt" sz="half" idx="10"/>
          </p:nvPr>
        </p:nvSpPr>
        <p:spPr/>
        <p:txBody>
          <a:bodyPr/>
          <a:lstStyle/>
          <a:p>
            <a:fld id="{74EB95E4-DFE8-49F4-A789-615FBAD5CF6E}" type="datetime1">
              <a:rPr lang="en-GB" smtClean="0"/>
              <a:t>03/08/2023</a:t>
            </a:fld>
            <a:endParaRPr lang="en-GB"/>
          </a:p>
        </p:txBody>
      </p:sp>
      <p:sp>
        <p:nvSpPr>
          <p:cNvPr id="4" name="Footer Placeholder 3">
            <a:extLst>
              <a:ext uri="{FF2B5EF4-FFF2-40B4-BE49-F238E27FC236}">
                <a16:creationId xmlns:a16="http://schemas.microsoft.com/office/drawing/2014/main" id="{D59DD85D-15EB-4F63-8A3D-D2FE2A9C3C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75C5EB-258C-415C-8AEA-44428C4F3E4D}"/>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346825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564089-13DC-487F-9A42-8605BA731E92}"/>
              </a:ext>
            </a:extLst>
          </p:cNvPr>
          <p:cNvSpPr>
            <a:spLocks noGrp="1"/>
          </p:cNvSpPr>
          <p:nvPr>
            <p:ph type="dt" sz="half" idx="10"/>
          </p:nvPr>
        </p:nvSpPr>
        <p:spPr/>
        <p:txBody>
          <a:bodyPr/>
          <a:lstStyle/>
          <a:p>
            <a:fld id="{03E28554-2680-4957-AFFE-EAD0978B0E98}" type="datetime1">
              <a:rPr lang="en-GB" smtClean="0"/>
              <a:t>03/08/2023</a:t>
            </a:fld>
            <a:endParaRPr lang="en-GB"/>
          </a:p>
        </p:txBody>
      </p:sp>
      <p:sp>
        <p:nvSpPr>
          <p:cNvPr id="3" name="Footer Placeholder 2">
            <a:extLst>
              <a:ext uri="{FF2B5EF4-FFF2-40B4-BE49-F238E27FC236}">
                <a16:creationId xmlns:a16="http://schemas.microsoft.com/office/drawing/2014/main" id="{E0AFD2D2-8E51-4D14-B3C4-85679A64EE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CEFF6C-8010-412E-B092-C7F6EDA5E019}"/>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334601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4209-7A02-4175-97CA-5C08FC5481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1BA3007-7EE8-4FBE-A9F7-FEC876233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4C1CCC5-018E-48C6-A8BF-FC96A0747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1085F3-FDD3-4FAC-8C7C-BD09DEEA029E}"/>
              </a:ext>
            </a:extLst>
          </p:cNvPr>
          <p:cNvSpPr>
            <a:spLocks noGrp="1"/>
          </p:cNvSpPr>
          <p:nvPr>
            <p:ph type="dt" sz="half" idx="10"/>
          </p:nvPr>
        </p:nvSpPr>
        <p:spPr/>
        <p:txBody>
          <a:bodyPr/>
          <a:lstStyle/>
          <a:p>
            <a:fld id="{AD54026E-0FC0-428D-8253-81CCF748A753}" type="datetime1">
              <a:rPr lang="en-GB" smtClean="0"/>
              <a:t>03/08/2023</a:t>
            </a:fld>
            <a:endParaRPr lang="en-GB"/>
          </a:p>
        </p:txBody>
      </p:sp>
      <p:sp>
        <p:nvSpPr>
          <p:cNvPr id="6" name="Footer Placeholder 5">
            <a:extLst>
              <a:ext uri="{FF2B5EF4-FFF2-40B4-BE49-F238E27FC236}">
                <a16:creationId xmlns:a16="http://schemas.microsoft.com/office/drawing/2014/main" id="{07CCA9C4-04CE-4747-960D-B80294350B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CB5AEB-9E6F-469C-B992-8398D85FFF8A}"/>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2524980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C36E-622C-480B-A009-4D6C0A870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1ACB48-6F82-4731-9A0F-B00BCD8471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9F630A6-FAFA-4474-992E-B06B9D5C2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7AAC5-6D9B-48E4-BED2-CB528A531AC6}"/>
              </a:ext>
            </a:extLst>
          </p:cNvPr>
          <p:cNvSpPr>
            <a:spLocks noGrp="1"/>
          </p:cNvSpPr>
          <p:nvPr>
            <p:ph type="dt" sz="half" idx="10"/>
          </p:nvPr>
        </p:nvSpPr>
        <p:spPr/>
        <p:txBody>
          <a:bodyPr/>
          <a:lstStyle/>
          <a:p>
            <a:fld id="{32965678-3C72-405C-8648-62C533BD3EDA}" type="datetime1">
              <a:rPr lang="en-GB" smtClean="0"/>
              <a:t>03/08/2023</a:t>
            </a:fld>
            <a:endParaRPr lang="en-GB"/>
          </a:p>
        </p:txBody>
      </p:sp>
      <p:sp>
        <p:nvSpPr>
          <p:cNvPr id="6" name="Footer Placeholder 5">
            <a:extLst>
              <a:ext uri="{FF2B5EF4-FFF2-40B4-BE49-F238E27FC236}">
                <a16:creationId xmlns:a16="http://schemas.microsoft.com/office/drawing/2014/main" id="{F222B510-CD37-4B8D-AC15-C630C183EC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2003FC-B2F4-4466-A3AE-E62D7E5FC749}"/>
              </a:ext>
            </a:extLst>
          </p:cNvPr>
          <p:cNvSpPr>
            <a:spLocks noGrp="1"/>
          </p:cNvSpPr>
          <p:nvPr>
            <p:ph type="sldNum" sz="quarter" idx="12"/>
          </p:nvPr>
        </p:nvSpPr>
        <p:spPr/>
        <p:txBody>
          <a:bodyPr/>
          <a:lstStyle/>
          <a:p>
            <a:fld id="{E7263C29-BC97-477E-ABAB-1FE7E5A54221}" type="slidenum">
              <a:rPr lang="en-GB" smtClean="0"/>
              <a:t>‹#›</a:t>
            </a:fld>
            <a:endParaRPr lang="en-GB"/>
          </a:p>
        </p:txBody>
      </p:sp>
    </p:spTree>
    <p:extLst>
      <p:ext uri="{BB962C8B-B14F-4D97-AF65-F5344CB8AC3E}">
        <p14:creationId xmlns:p14="http://schemas.microsoft.com/office/powerpoint/2010/main" val="921509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D947CE-145D-4374-90F4-D61AE2C40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1449CC-6BE7-4E63-97AC-7AEC52D6A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5595C4-2EF8-4C6C-A2DD-C741B49069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C0D2C-376D-4A6E-A025-3EBB8EF0640A}" type="datetime1">
              <a:rPr lang="en-GB" smtClean="0"/>
              <a:t>03/08/2023</a:t>
            </a:fld>
            <a:endParaRPr lang="en-GB"/>
          </a:p>
        </p:txBody>
      </p:sp>
      <p:sp>
        <p:nvSpPr>
          <p:cNvPr id="5" name="Footer Placeholder 4">
            <a:extLst>
              <a:ext uri="{FF2B5EF4-FFF2-40B4-BE49-F238E27FC236}">
                <a16:creationId xmlns:a16="http://schemas.microsoft.com/office/drawing/2014/main" id="{11800DE3-8057-4FD3-AB8A-D3E94F46D6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6D06DCB-2A13-4367-AAE0-67FCD2AB4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63C29-BC97-477E-ABAB-1FE7E5A54221}" type="slidenum">
              <a:rPr lang="en-GB" smtClean="0"/>
              <a:t>‹#›</a:t>
            </a:fld>
            <a:endParaRPr lang="en-GB"/>
          </a:p>
        </p:txBody>
      </p:sp>
    </p:spTree>
    <p:extLst>
      <p:ext uri="{BB962C8B-B14F-4D97-AF65-F5344CB8AC3E}">
        <p14:creationId xmlns:p14="http://schemas.microsoft.com/office/powerpoint/2010/main" val="3038886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s://www.thethirdpole.net/en/climate/climate-change-forces-migration-uttarakhand-farmers/" TargetMode="External"/><Relationship Id="rId7" Type="http://schemas.microsoft.com/office/2007/relationships/hdphoto" Target="../media/hdphoto1.wdp"/><Relationship Id="rId2" Type="http://schemas.openxmlformats.org/officeDocument/2006/relationships/hyperlink" Target="https://www.business-standard.com/budget/article/decline-in-budget-allocation-for-agriculture-disappointed-many-devegowda-122020701065_1.html"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cea.nic.in/wp-content/uploads/2021/03/tariff_2019.pdf" TargetMode="External"/><Relationship Id="rId7" Type="http://schemas.openxmlformats.org/officeDocument/2006/relationships/image" Target="../media/image3.png"/><Relationship Id="rId2" Type="http://schemas.openxmlformats.org/officeDocument/2006/relationships/hyperlink" Target="http://phdcci.in/file/research_paper/An%20analysis%20of%20power%20tariffs%20across%20India.pdf" TargetMode="Externa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ibef.org/download/Uttarakhand_060710.pdf" TargetMode="External"/><Relationship Id="rId7" Type="http://schemas.openxmlformats.org/officeDocument/2006/relationships/image" Target="../media/image29.png"/><Relationship Id="rId2" Type="http://schemas.openxmlformats.org/officeDocument/2006/relationships/hyperlink" Target="https://agriculture.uk.gov.in/pages/show/219-programmes-schemes"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9.png"/><Relationship Id="rId4" Type="http://schemas.openxmlformats.org/officeDocument/2006/relationships/diagramQuickStyle" Target="../diagrams/quickStyle3.xml"/><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30.jpeg"/><Relationship Id="rId4" Type="http://schemas.openxmlformats.org/officeDocument/2006/relationships/diagramQuickStyle" Target="../diagrams/quickStyle4.xml"/><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5.xml"/><Relationship Id="rId7" Type="http://schemas.openxmlformats.org/officeDocument/2006/relationships/image" Target="../media/image31.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image" Target="../media/image30.jpeg"/><Relationship Id="rId5" Type="http://schemas.openxmlformats.org/officeDocument/2006/relationships/diagramColors" Target="../diagrams/colors5.xml"/><Relationship Id="rId10" Type="http://schemas.microsoft.com/office/2007/relationships/hdphoto" Target="../media/hdphoto1.wdp"/><Relationship Id="rId4" Type="http://schemas.openxmlformats.org/officeDocument/2006/relationships/diagramQuickStyle" Target="../diagrams/quickStyle5.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32.jpeg"/><Relationship Id="rId5" Type="http://schemas.openxmlformats.org/officeDocument/2006/relationships/diagramQuickStyle" Target="../diagrams/quickStyle6.xml"/><Relationship Id="rId10" Type="http://schemas.microsoft.com/office/2007/relationships/hdphoto" Target="../media/hdphoto1.wdp"/><Relationship Id="rId4" Type="http://schemas.openxmlformats.org/officeDocument/2006/relationships/diagramLayout" Target="../diagrams/layout6.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33.jpeg"/><Relationship Id="rId5" Type="http://schemas.openxmlformats.org/officeDocument/2006/relationships/diagramQuickStyle" Target="../diagrams/quickStyle7.xml"/><Relationship Id="rId10" Type="http://schemas.microsoft.com/office/2007/relationships/hdphoto" Target="../media/hdphoto1.wdp"/><Relationship Id="rId4" Type="http://schemas.openxmlformats.org/officeDocument/2006/relationships/diagramLayout" Target="../diagrams/layout7.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esgriskguard.com/all-about-esg-risks/" TargetMode="External"/><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youtu.be/sc9MZ41vIbk" TargetMode="External"/><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sgriskguard.com/all-about-esg-risks/" TargetMode="External"/><Relationship Id="rId7"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4.png"/><Relationship Id="rId10" Type="http://schemas.microsoft.com/office/2007/relationships/hdphoto" Target="../media/hdphoto1.wdp"/><Relationship Id="rId4" Type="http://schemas.openxmlformats.org/officeDocument/2006/relationships/hyperlink" Target="https://www.youtube.com/watch?v=sc9MZ41vIbk"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4.png"/><Relationship Id="rId4" Type="http://schemas.openxmlformats.org/officeDocument/2006/relationships/diagramQuickStyle" Target="../diagrams/quickStyle1.xml"/><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sc9MZ41vIbk" TargetMode="External"/><Relationship Id="rId7" Type="http://schemas.microsoft.com/office/2007/relationships/hdphoto" Target="../media/hdphoto1.wdp"/><Relationship Id="rId2" Type="http://schemas.openxmlformats.org/officeDocument/2006/relationships/hyperlink" Target="https://esgriskguard.com/all-about-esg-risks/"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hyperlink" Target="https://qmulprod-my.sharepoint.com/:x:/g/personal/bs21105_qmul_ac_uk/EYq46EZsOhxPl5UsaqUbWugBTtru0uRq_QMj6Irn1kxv2A?e=UnNgSF" TargetMode="External"/><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8.emf"/><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hyperlink" Target="https://www.apm.org.uk/resources/find-a-resource/agile-project-management/difference-between-agile-and-waterfall-approaches/?gclid=Cj0KCQjw0PWRBhDKARIsAPKHFGh7ktTPbBtXVrKs4LuRHBMnjr-E8_p-beNSLNzIuImGTr2iWiqM5XQaApCmEALw_wcB" TargetMode="Externa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3.png"/><Relationship Id="rId7" Type="http://schemas.microsoft.com/office/2007/relationships/hdphoto" Target="../media/hdphoto1.wdp"/><Relationship Id="rId2" Type="http://schemas.openxmlformats.org/officeDocument/2006/relationships/hyperlink" Target="https://www.apm.org.uk/resources/find-a-resource/agile-project-management/difference-between-agile-and-waterfall-approaches/?gclid=Cj0KCQjw0PWRBhDKARIsAPKHFGh7ktTPbBtXVrKs4LuRHBMnjr-E8_p-beNSLNzIuImGTr2iWiqM5XQaApCmEALw_wcB"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2.png"/><Relationship Id="rId2" Type="http://schemas.openxmlformats.org/officeDocument/2006/relationships/hyperlink" Target="https://www.apm.org.uk/resources/find-a-resource/agile-project-management/difference-between-agile-and-waterfall-approaches/?gclid=Cj0KCQjw0PWRBhDKARIsAPKHFGh7ktTPbBtXVrKs4LuRHBMnjr-E8_p-beNSLNzIuImGTr2iWiqM5XQaApCmEALw_wcB" TargetMode="Externa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7.emf"/><Relationship Id="rId7" Type="http://schemas.microsoft.com/office/2007/relationships/hdphoto" Target="../media/hdphoto1.wdp"/><Relationship Id="rId2" Type="http://schemas.openxmlformats.org/officeDocument/2006/relationships/image" Target="../media/image46.emf"/><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business-standard.com/budget/article/decline-in-budget-allocation-for-agriculture-disappointed-many-devegowda-122020701065_1.html"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hyperlink" Target="https://www.thethirdpole.net/en/climate/climate-change-forces-migration-uttarakhand-farmer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hyperlink" Target="https://www.thethirdpole.net/en/climate/climate-change-forces-migration-uttarakhand-farmers/" TargetMode="External"/><Relationship Id="rId7" Type="http://schemas.microsoft.com/office/2007/relationships/hdphoto" Target="../media/hdphoto1.wdp"/><Relationship Id="rId12" Type="http://schemas.openxmlformats.org/officeDocument/2006/relationships/image" Target="../media/image11.png"/><Relationship Id="rId2" Type="http://schemas.openxmlformats.org/officeDocument/2006/relationships/hyperlink" Target="https://www.business-standard.com/budget/article/decline-in-budget-allocation-for-agriculture-disappointed-many-devegowda-122020701065_1.html"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jpeg"/><Relationship Id="rId4" Type="http://schemas.openxmlformats.org/officeDocument/2006/relationships/image" Target="../media/image6.pn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hyperlink" Target="https://www.business-standard.com/budget/article/decline-in-budget-allocation-for-agriculture-disappointed-many-devegowda-122020701065_1.html" TargetMode="External"/><Relationship Id="rId7" Type="http://schemas.openxmlformats.org/officeDocument/2006/relationships/hyperlink" Target="https://www.ibef.org/industry/agriculture-india" TargetMode="External"/><Relationship Id="rId12" Type="http://schemas.openxmlformats.org/officeDocument/2006/relationships/image" Target="../media/image17.png"/><Relationship Id="rId2" Type="http://schemas.openxmlformats.org/officeDocument/2006/relationships/notesSlide" Target="../notesSlides/notesSlide2.xml"/><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hyperlink" Target="https://sdgs.un.org/goals" TargetMode="External"/><Relationship Id="rId11" Type="http://schemas.openxmlformats.org/officeDocument/2006/relationships/image" Target="../media/image16.png"/><Relationship Id="rId5" Type="http://schemas.openxmlformats.org/officeDocument/2006/relationships/hyperlink" Target="https://data.worldbank.org/indicator/NV.AGR.TOTL.ZS?end=2020&amp;locations=IN&amp;start=1960&amp;view=chart" TargetMode="External"/><Relationship Id="rId1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hyperlink" Target="https://www.thethirdpole.net/en/climate/climate-change-forces-migration-uttarakhand-farmers/" TargetMode="External"/><Relationship Id="rId9" Type="http://schemas.openxmlformats.org/officeDocument/2006/relationships/image" Target="../media/image14.png"/><Relationship Id="rId1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thethirdpole.net/en/climate/climate-change-forces-migration-uttarakhand-farmers/" TargetMode="External"/><Relationship Id="rId7" Type="http://schemas.openxmlformats.org/officeDocument/2006/relationships/image" Target="../media/image2.png"/><Relationship Id="rId2" Type="http://schemas.openxmlformats.org/officeDocument/2006/relationships/hyperlink" Target="https://www.business-standard.com/budget/article/decline-in-budget-allocation-for-agriculture-disappointed-many-devegowda-122020701065_1.html" TargetMode="Externa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17.png"/><Relationship Id="rId4" Type="http://schemas.openxmlformats.org/officeDocument/2006/relationships/hyperlink" Target="https://www.mckinsey.com/business-functions/mckinsey-digital/our-insights/what-technology-trends-will-and-should-lead-business-agendas-in-2022" TargetMode="External"/><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hyperlink" Target="https://www.researchgate.net/publication/244992809_Agriculture_in_India_A_SWOT_analysis"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3.png"/><Relationship Id="rId5" Type="http://schemas.openxmlformats.org/officeDocument/2006/relationships/diagramQuickStyle" Target="../diagrams/quickStyle2.xml"/><Relationship Id="rId10" Type="http://schemas.openxmlformats.org/officeDocument/2006/relationships/image" Target="../media/image2.png"/><Relationship Id="rId4" Type="http://schemas.openxmlformats.org/officeDocument/2006/relationships/diagramLayout" Target="../diagrams/layout2.xml"/><Relationship Id="rId9" Type="http://schemas.openxmlformats.org/officeDocument/2006/relationships/hyperlink" Target="https://www.scribd.com/document/60791246/29809038-Swot-Analysis-of-Agriculture-of-India"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www.maphill.com/costa-rica/location-maps/political-map/" TargetMode="External"/><Relationship Id="rId7" Type="http://schemas.openxmlformats.org/officeDocument/2006/relationships/image" Target="../media/image2.png"/><Relationship Id="rId2" Type="http://schemas.openxmlformats.org/officeDocument/2006/relationships/hyperlink" Target="https://www.sciencedirect.com/science/article/pii/S2666765721000107"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thethirdpole.net/en/climate/climate-change-forces-migration-uttarakhand-farmers/"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13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See the source image">
            <a:extLst>
              <a:ext uri="{FF2B5EF4-FFF2-40B4-BE49-F238E27FC236}">
                <a16:creationId xmlns:a16="http://schemas.microsoft.com/office/drawing/2014/main" id="{53BC8877-D00E-439A-B2FF-DBADAA875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48" b="3682"/>
          <a:stretch/>
        </p:blipFill>
        <p:spPr bwMode="auto">
          <a:xfrm>
            <a:off x="-112541" y="6834"/>
            <a:ext cx="12314126"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EF24D-0109-4E01-B023-616AA5031BE0}"/>
              </a:ext>
            </a:extLst>
          </p:cNvPr>
          <p:cNvSpPr>
            <a:spLocks noGrp="1"/>
          </p:cNvSpPr>
          <p:nvPr>
            <p:ph type="ctrTitle" idx="4294967295"/>
          </p:nvPr>
        </p:nvSpPr>
        <p:spPr>
          <a:xfrm>
            <a:off x="1981847" y="4842277"/>
            <a:ext cx="8125349" cy="720427"/>
          </a:xfrm>
          <a:noFill/>
          <a:ln>
            <a:noFill/>
          </a:ln>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1600" b="1">
                <a:ln>
                  <a:solidFill>
                    <a:schemeClr val="tx1">
                      <a:lumMod val="75000"/>
                      <a:lumOff val="25000"/>
                    </a:schemeClr>
                  </a:solidFill>
                </a:ln>
                <a:solidFill>
                  <a:schemeClr val="bg1"/>
                </a:solidFill>
                <a:latin typeface="+mn-lt"/>
                <a:cs typeface="Arial" panose="020B0604020202020204" pitchFamily="34" charset="0"/>
              </a:rPr>
              <a:t>Project Management</a:t>
            </a:r>
            <a:br>
              <a:rPr lang="en-US" sz="1600" b="1">
                <a:ln>
                  <a:solidFill>
                    <a:schemeClr val="tx1">
                      <a:lumMod val="75000"/>
                      <a:lumOff val="25000"/>
                    </a:schemeClr>
                  </a:solidFill>
                </a:ln>
                <a:solidFill>
                  <a:schemeClr val="bg1"/>
                </a:solidFill>
                <a:latin typeface="+mn-lt"/>
                <a:cs typeface="Arial" panose="020B0604020202020204" pitchFamily="34" charset="0"/>
              </a:rPr>
            </a:br>
            <a:r>
              <a:rPr lang="en-US" sz="1600" b="1">
                <a:ln>
                  <a:solidFill>
                    <a:schemeClr val="tx1">
                      <a:lumMod val="75000"/>
                      <a:lumOff val="25000"/>
                    </a:schemeClr>
                  </a:solidFill>
                </a:ln>
                <a:solidFill>
                  <a:schemeClr val="bg1"/>
                </a:solidFill>
                <a:latin typeface="+mn-lt"/>
                <a:cs typeface="Arial" panose="020B0604020202020204" pitchFamily="34" charset="0"/>
              </a:rPr>
              <a:t>Taught by Prof. Natalia </a:t>
            </a:r>
            <a:r>
              <a:rPr lang="en-US" sz="1600" b="1" err="1">
                <a:ln>
                  <a:solidFill>
                    <a:schemeClr val="tx1">
                      <a:lumMod val="75000"/>
                      <a:lumOff val="25000"/>
                    </a:schemeClr>
                  </a:solidFill>
                </a:ln>
                <a:solidFill>
                  <a:schemeClr val="bg1"/>
                </a:solidFill>
                <a:latin typeface="+mn-lt"/>
                <a:cs typeface="Arial" panose="020B0604020202020204" pitchFamily="34" charset="0"/>
              </a:rPr>
              <a:t>Efremova</a:t>
            </a:r>
            <a:endParaRPr lang="en-US" sz="1600" b="1">
              <a:ln>
                <a:solidFill>
                  <a:schemeClr val="tx1">
                    <a:lumMod val="75000"/>
                    <a:lumOff val="25000"/>
                  </a:schemeClr>
                </a:solidFill>
              </a:ln>
              <a:solidFill>
                <a:schemeClr val="bg1"/>
              </a:solidFill>
              <a:latin typeface="+mn-lt"/>
              <a:cs typeface="Arial" panose="020B0604020202020204" pitchFamily="34" charset="0"/>
            </a:endParaRPr>
          </a:p>
        </p:txBody>
      </p:sp>
      <p:sp>
        <p:nvSpPr>
          <p:cNvPr id="3" name="Subtitle 2">
            <a:extLst>
              <a:ext uri="{FF2B5EF4-FFF2-40B4-BE49-F238E27FC236}">
                <a16:creationId xmlns:a16="http://schemas.microsoft.com/office/drawing/2014/main" id="{C77F36F6-AE11-4B86-9535-8024FDEEB866}"/>
              </a:ext>
            </a:extLst>
          </p:cNvPr>
          <p:cNvSpPr>
            <a:spLocks noGrp="1"/>
          </p:cNvSpPr>
          <p:nvPr>
            <p:ph type="subTitle" idx="4294967295"/>
          </p:nvPr>
        </p:nvSpPr>
        <p:spPr>
          <a:xfrm>
            <a:off x="1751022" y="1959131"/>
            <a:ext cx="8689953" cy="2766276"/>
          </a:xfr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oAutofit/>
          </a:bodyPr>
          <a:lstStyle/>
          <a:p>
            <a:pPr marL="0" indent="0" algn="ctr">
              <a:lnSpc>
                <a:spcPct val="100000"/>
              </a:lnSpc>
              <a:buNone/>
            </a:pPr>
            <a:r>
              <a:rPr lang="en-US" sz="6000">
                <a:solidFill>
                  <a:srgbClr val="FFC000"/>
                </a:solidFill>
                <a:ea typeface="+mj-ea"/>
                <a:cs typeface="Aparajita" panose="020B0502040204020203" pitchFamily="18" charset="0"/>
              </a:rPr>
              <a:t>IMPLEMENTATION OF SUSTAINABLE AGRICULTURAL SOLUTIONS</a:t>
            </a:r>
          </a:p>
        </p:txBody>
      </p:sp>
      <p:grpSp>
        <p:nvGrpSpPr>
          <p:cNvPr id="4" name="Group 3">
            <a:extLst>
              <a:ext uri="{FF2B5EF4-FFF2-40B4-BE49-F238E27FC236}">
                <a16:creationId xmlns:a16="http://schemas.microsoft.com/office/drawing/2014/main" id="{AC3D434E-09AB-4E07-9791-97F15EC95CD3}"/>
              </a:ext>
            </a:extLst>
          </p:cNvPr>
          <p:cNvGrpSpPr/>
          <p:nvPr/>
        </p:nvGrpSpPr>
        <p:grpSpPr>
          <a:xfrm>
            <a:off x="10474645" y="6834"/>
            <a:ext cx="1717355" cy="568171"/>
            <a:chOff x="10474645" y="6834"/>
            <a:chExt cx="1717355" cy="568171"/>
          </a:xfrm>
        </p:grpSpPr>
        <p:pic>
          <p:nvPicPr>
            <p:cNvPr id="8" name="Picture 7">
              <a:extLst>
                <a:ext uri="{FF2B5EF4-FFF2-40B4-BE49-F238E27FC236}">
                  <a16:creationId xmlns:a16="http://schemas.microsoft.com/office/drawing/2014/main" id="{1C7B8166-B4E6-4A5C-A406-921E43EF3815}"/>
                </a:ext>
              </a:extLst>
            </p:cNvPr>
            <p:cNvPicPr>
              <a:picLocks noChangeAspect="1"/>
            </p:cNvPicPr>
            <p:nvPr/>
          </p:nvPicPr>
          <p:blipFill>
            <a:blip r:embed="rId3"/>
            <a:stretch>
              <a:fillRect/>
            </a:stretch>
          </p:blipFill>
          <p:spPr>
            <a:xfrm>
              <a:off x="10474645" y="6834"/>
              <a:ext cx="1151294" cy="568171"/>
            </a:xfrm>
            <a:prstGeom prst="rect">
              <a:avLst/>
            </a:prstGeom>
          </p:spPr>
        </p:pic>
        <p:pic>
          <p:nvPicPr>
            <p:cNvPr id="10" name="Picture 6" descr="Hogwarts Express 9 3/4 Harry Potter Coaster Pack : Amazon.co.uk: Home &amp;  Kitchen">
              <a:extLst>
                <a:ext uri="{FF2B5EF4-FFF2-40B4-BE49-F238E27FC236}">
                  <a16:creationId xmlns:a16="http://schemas.microsoft.com/office/drawing/2014/main" id="{5D912E09-29D8-4F73-BC57-9CCBE4ABC36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501A5522-4188-4D11-82FF-1BE9B2E0B710}"/>
              </a:ext>
            </a:extLst>
          </p:cNvPr>
          <p:cNvSpPr>
            <a:spLocks noGrp="1"/>
          </p:cNvSpPr>
          <p:nvPr>
            <p:ph type="sldNum" sz="quarter" idx="12"/>
          </p:nvPr>
        </p:nvSpPr>
        <p:spPr/>
        <p:txBody>
          <a:bodyPr/>
          <a:lstStyle/>
          <a:p>
            <a:fld id="{E7263C29-BC97-477E-ABAB-1FE7E5A54221}" type="slidenum">
              <a:rPr lang="en-GB" smtClean="0"/>
              <a:t>1</a:t>
            </a:fld>
            <a:endParaRPr lang="en-GB"/>
          </a:p>
        </p:txBody>
      </p:sp>
    </p:spTree>
    <p:extLst>
      <p:ext uri="{BB962C8B-B14F-4D97-AF65-F5344CB8AC3E}">
        <p14:creationId xmlns:p14="http://schemas.microsoft.com/office/powerpoint/2010/main" val="2591427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338803" y="872728"/>
            <a:ext cx="9681738" cy="4386064"/>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u="sng"/>
              <a:t>Problem 2</a:t>
            </a:r>
            <a:r>
              <a:rPr lang="en-US" sz="2200"/>
              <a:t> - Climate Change in </a:t>
            </a:r>
            <a:r>
              <a:rPr lang="en-US" sz="2200" b="1"/>
              <a:t>Uttarakhand</a:t>
            </a:r>
            <a:r>
              <a:rPr lang="en-US" sz="2200"/>
              <a:t> increasingly forcing people to abandon farming</a:t>
            </a:r>
          </a:p>
          <a:p>
            <a:pPr marL="342900" indent="-342900">
              <a:lnSpc>
                <a:spcPct val="90000"/>
              </a:lnSpc>
              <a:spcAft>
                <a:spcPts val="600"/>
              </a:spcAft>
              <a:buFont typeface="Arial" panose="020B0604020202020204" pitchFamily="34" charset="0"/>
              <a:buChar char="•"/>
            </a:pPr>
            <a:endParaRPr lang="en-US" sz="2200"/>
          </a:p>
          <a:p>
            <a:pPr marL="342900" indent="-342900">
              <a:lnSpc>
                <a:spcPct val="90000"/>
              </a:lnSpc>
              <a:spcAft>
                <a:spcPts val="600"/>
              </a:spcAft>
              <a:buFont typeface="Arial" panose="020B0604020202020204" pitchFamily="34" charset="0"/>
              <a:buChar char="•"/>
            </a:pPr>
            <a:r>
              <a:rPr lang="en-US" sz="2200"/>
              <a:t>Impact of climate change (~1.9 degrees Celsius warmer by 2050)</a:t>
            </a:r>
          </a:p>
          <a:p>
            <a:pPr marL="800100" lvl="1" indent="-342900">
              <a:lnSpc>
                <a:spcPct val="90000"/>
              </a:lnSpc>
              <a:spcAft>
                <a:spcPts val="600"/>
              </a:spcAft>
              <a:buFont typeface="Courier New" panose="02070309020205020404" pitchFamily="49" charset="0"/>
              <a:buChar char="o"/>
            </a:pPr>
            <a:r>
              <a:rPr lang="en-US" sz="2200"/>
              <a:t>Changing temperatures</a:t>
            </a:r>
          </a:p>
          <a:p>
            <a:pPr marL="800100" lvl="1" indent="-342900">
              <a:lnSpc>
                <a:spcPct val="90000"/>
              </a:lnSpc>
              <a:spcAft>
                <a:spcPts val="600"/>
              </a:spcAft>
              <a:buFont typeface="Courier New" panose="02070309020205020404" pitchFamily="49" charset="0"/>
              <a:buChar char="o"/>
            </a:pPr>
            <a:r>
              <a:rPr lang="en-US" sz="2200"/>
              <a:t>Upward-moving snowlines</a:t>
            </a:r>
          </a:p>
          <a:p>
            <a:pPr marL="800100" lvl="1" indent="-342900">
              <a:lnSpc>
                <a:spcPct val="90000"/>
              </a:lnSpc>
              <a:spcAft>
                <a:spcPts val="600"/>
              </a:spcAft>
              <a:buFont typeface="Courier New" panose="02070309020205020404" pitchFamily="49" charset="0"/>
              <a:buChar char="o"/>
            </a:pPr>
            <a:r>
              <a:rPr lang="en-US" sz="2200"/>
              <a:t>Receding glaciers</a:t>
            </a:r>
          </a:p>
          <a:p>
            <a:pPr marL="800100" lvl="1" indent="-342900">
              <a:lnSpc>
                <a:spcPct val="90000"/>
              </a:lnSpc>
              <a:spcAft>
                <a:spcPts val="600"/>
              </a:spcAft>
              <a:buFont typeface="Courier New" panose="02070309020205020404" pitchFamily="49" charset="0"/>
              <a:buChar char="o"/>
            </a:pPr>
            <a:r>
              <a:rPr lang="en-US" sz="2200"/>
              <a:t>Erratic rainfall</a:t>
            </a:r>
          </a:p>
          <a:p>
            <a:pPr marL="800100" lvl="1" indent="-342900">
              <a:lnSpc>
                <a:spcPct val="90000"/>
              </a:lnSpc>
              <a:spcAft>
                <a:spcPts val="600"/>
              </a:spcAft>
              <a:buFont typeface="Courier New" panose="02070309020205020404" pitchFamily="49" charset="0"/>
              <a:buChar char="o"/>
            </a:pPr>
            <a:r>
              <a:rPr lang="en-US" sz="2200"/>
              <a:t>Reduction of snow in winter</a:t>
            </a:r>
          </a:p>
          <a:p>
            <a:pPr marL="800100" lvl="1" indent="-342900">
              <a:lnSpc>
                <a:spcPct val="90000"/>
              </a:lnSpc>
              <a:spcAft>
                <a:spcPts val="600"/>
              </a:spcAft>
              <a:buFont typeface="Courier New" panose="02070309020205020404" pitchFamily="49" charset="0"/>
              <a:buChar char="o"/>
            </a:pPr>
            <a:r>
              <a:rPr lang="en-US" sz="2200"/>
              <a:t>Changed cropping seasons</a:t>
            </a:r>
          </a:p>
          <a:p>
            <a:pPr marL="800100" lvl="1" indent="-342900">
              <a:lnSpc>
                <a:spcPct val="90000"/>
              </a:lnSpc>
              <a:spcAft>
                <a:spcPts val="600"/>
              </a:spcAft>
              <a:buFont typeface="Courier New" panose="02070309020205020404" pitchFamily="49" charset="0"/>
              <a:buChar char="o"/>
            </a:pPr>
            <a:r>
              <a:rPr lang="en-US" sz="2200"/>
              <a:t>Shifting cultivation zones for crops</a:t>
            </a:r>
          </a:p>
          <a:p>
            <a:pPr marL="800100" lvl="1" indent="-342900">
              <a:lnSpc>
                <a:spcPct val="90000"/>
              </a:lnSpc>
              <a:spcAft>
                <a:spcPts val="600"/>
              </a:spcAft>
              <a:buFont typeface="Courier New" panose="02070309020205020404" pitchFamily="49" charset="0"/>
              <a:buChar char="o"/>
            </a:pPr>
            <a:r>
              <a:rPr lang="en-US" sz="2200"/>
              <a:t>Drying up of perennial streams</a:t>
            </a:r>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1" y="1303"/>
            <a:ext cx="10338955" cy="707886"/>
          </a:xfrm>
          <a:prstGeom prst="rect">
            <a:avLst/>
          </a:prstGeom>
          <a:noFill/>
        </p:spPr>
        <p:txBody>
          <a:bodyPr wrap="square" rtlCol="0">
            <a:spAutoFit/>
          </a:bodyPr>
          <a:lstStyle/>
          <a:p>
            <a:r>
              <a:rPr lang="en-US" sz="4000"/>
              <a:t>BACKGROUND</a:t>
            </a:r>
            <a:r>
              <a:rPr lang="en-GB" sz="4000"/>
              <a:t> – </a:t>
            </a:r>
            <a:r>
              <a:rPr lang="en-US" sz="4000"/>
              <a:t>KEY PROBLEM</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266" y="5902033"/>
            <a:ext cx="6556398" cy="507831"/>
          </a:xfrm>
          <a:prstGeom prst="rect">
            <a:avLst/>
          </a:prstGeom>
          <a:noFill/>
        </p:spPr>
        <p:txBody>
          <a:bodyPr wrap="square">
            <a:spAutoFit/>
          </a:bodyPr>
          <a:lstStyle/>
          <a:p>
            <a:r>
              <a:rPr lang="en-US" sz="900" b="1"/>
              <a:t>Source</a:t>
            </a:r>
            <a:r>
              <a:rPr lang="en-US" sz="900"/>
              <a:t>:</a:t>
            </a:r>
          </a:p>
          <a:p>
            <a:r>
              <a:rPr lang="en-US" sz="900"/>
              <a:t>[1] </a:t>
            </a:r>
            <a:r>
              <a:rPr lang="en-US" sz="900">
                <a:hlinkClick r:id="rId2"/>
              </a:rPr>
              <a:t>Decline in Budget allocation for agriculture disappointed many: </a:t>
            </a:r>
            <a:r>
              <a:rPr lang="en-US" sz="900" err="1">
                <a:hlinkClick r:id="rId2"/>
              </a:rPr>
              <a:t>Devegowda</a:t>
            </a:r>
            <a:r>
              <a:rPr lang="en-US" sz="900">
                <a:hlinkClick r:id="rId2"/>
              </a:rPr>
              <a:t> | Business Standard News (business-standard.com)</a:t>
            </a:r>
            <a:endParaRPr lang="en-US" sz="900"/>
          </a:p>
          <a:p>
            <a:r>
              <a:rPr lang="en-US" sz="900"/>
              <a:t>[2] </a:t>
            </a:r>
            <a:r>
              <a:rPr lang="en-US" sz="900">
                <a:hlinkClick r:id="rId3"/>
              </a:rPr>
              <a:t>Climate change forces Uttarakhand farmers to migrate (thethirdpole.net)</a:t>
            </a:r>
            <a:endParaRPr lang="en-GB" sz="900"/>
          </a:p>
        </p:txBody>
      </p:sp>
      <p:pic>
        <p:nvPicPr>
          <p:cNvPr id="33" name="Picture 2" descr="Problem - Free people icons">
            <a:extLst>
              <a:ext uri="{FF2B5EF4-FFF2-40B4-BE49-F238E27FC236}">
                <a16:creationId xmlns:a16="http://schemas.microsoft.com/office/drawing/2014/main" id="{2E45B34C-C549-4344-80F5-A309A118B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2085" y="6178895"/>
            <a:ext cx="679103" cy="65246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906D9D5-B4BF-4C54-9DBA-B5C536DAEB79}"/>
              </a:ext>
            </a:extLst>
          </p:cNvPr>
          <p:cNvGrpSpPr/>
          <p:nvPr/>
        </p:nvGrpSpPr>
        <p:grpSpPr>
          <a:xfrm>
            <a:off x="10474645" y="6834"/>
            <a:ext cx="1717355" cy="568171"/>
            <a:chOff x="10474645" y="6834"/>
            <a:chExt cx="1717355" cy="568171"/>
          </a:xfrm>
        </p:grpSpPr>
        <p:pic>
          <p:nvPicPr>
            <p:cNvPr id="29" name="Picture 28">
              <a:extLst>
                <a:ext uri="{FF2B5EF4-FFF2-40B4-BE49-F238E27FC236}">
                  <a16:creationId xmlns:a16="http://schemas.microsoft.com/office/drawing/2014/main" id="{7CB96ECB-8066-431B-860A-68F325FD94E5}"/>
                </a:ext>
              </a:extLst>
            </p:cNvPr>
            <p:cNvPicPr>
              <a:picLocks noChangeAspect="1"/>
            </p:cNvPicPr>
            <p:nvPr/>
          </p:nvPicPr>
          <p:blipFill>
            <a:blip r:embed="rId5"/>
            <a:stretch>
              <a:fillRect/>
            </a:stretch>
          </p:blipFill>
          <p:spPr>
            <a:xfrm>
              <a:off x="10474645" y="6834"/>
              <a:ext cx="1151294" cy="568171"/>
            </a:xfrm>
            <a:prstGeom prst="rect">
              <a:avLst/>
            </a:prstGeom>
          </p:spPr>
        </p:pic>
        <p:pic>
          <p:nvPicPr>
            <p:cNvPr id="31" name="Picture 6" descr="Hogwarts Express 9 3/4 Harry Potter Coaster Pack : Amazon.co.uk: Home &amp;  Kitchen">
              <a:extLst>
                <a:ext uri="{FF2B5EF4-FFF2-40B4-BE49-F238E27FC236}">
                  <a16:creationId xmlns:a16="http://schemas.microsoft.com/office/drawing/2014/main" id="{BD0AE247-54F0-4D6E-BF04-B2F69031087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C8B073E2-789A-4C77-A5F8-5A4B56E6A001}"/>
              </a:ext>
            </a:extLst>
          </p:cNvPr>
          <p:cNvSpPr>
            <a:spLocks noGrp="1"/>
          </p:cNvSpPr>
          <p:nvPr>
            <p:ph type="sldNum" sz="quarter" idx="12"/>
          </p:nvPr>
        </p:nvSpPr>
        <p:spPr/>
        <p:txBody>
          <a:bodyPr/>
          <a:lstStyle/>
          <a:p>
            <a:fld id="{E7263C29-BC97-477E-ABAB-1FE7E5A54221}" type="slidenum">
              <a:rPr lang="en-GB" smtClean="0"/>
              <a:t>10</a:t>
            </a:fld>
            <a:endParaRPr lang="en-GB"/>
          </a:p>
        </p:txBody>
      </p:sp>
      <p:pic>
        <p:nvPicPr>
          <p:cNvPr id="2050" name="Picture 2" descr="Climate change impacts | National Oceanic and Atmospheric Administration">
            <a:extLst>
              <a:ext uri="{FF2B5EF4-FFF2-40B4-BE49-F238E27FC236}">
                <a16:creationId xmlns:a16="http://schemas.microsoft.com/office/drawing/2014/main" id="{DD4CE869-4804-4559-858A-C12AF46BA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5847" y="2316645"/>
            <a:ext cx="5757350" cy="292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318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10025288" cy="707886"/>
          </a:xfrm>
          <a:prstGeom prst="rect">
            <a:avLst/>
          </a:prstGeom>
          <a:noFill/>
        </p:spPr>
        <p:txBody>
          <a:bodyPr wrap="square" rtlCol="0">
            <a:spAutoFit/>
          </a:bodyPr>
          <a:lstStyle/>
          <a:p>
            <a:r>
              <a:rPr lang="en-US" sz="4000"/>
              <a:t>BACKGROUND</a:t>
            </a:r>
            <a:r>
              <a:rPr lang="en-GB" sz="4000"/>
              <a:t> – </a:t>
            </a:r>
            <a:r>
              <a:rPr lang="en-US" sz="4000"/>
              <a:t>OPPORTUNITY</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266"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hlinkClick r:id="rId2"/>
              </a:rPr>
              <a:t>An analysis of power tariffs across India.pdf (phdcci.in)</a:t>
            </a:r>
            <a:endParaRPr lang="en-US" sz="900"/>
          </a:p>
          <a:p>
            <a:r>
              <a:rPr lang="en-US" sz="900"/>
              <a:t>[2] </a:t>
            </a:r>
            <a:r>
              <a:rPr lang="en-GB" sz="900">
                <a:hlinkClick r:id="rId3"/>
              </a:rPr>
              <a:t>tariff_2019.pdf (cea.nic.in)</a:t>
            </a:r>
            <a:endParaRPr lang="en-GB" sz="900"/>
          </a:p>
        </p:txBody>
      </p:sp>
      <p:pic>
        <p:nvPicPr>
          <p:cNvPr id="5" name="Picture 4">
            <a:extLst>
              <a:ext uri="{FF2B5EF4-FFF2-40B4-BE49-F238E27FC236}">
                <a16:creationId xmlns:a16="http://schemas.microsoft.com/office/drawing/2014/main" id="{7387CD8D-1802-4C68-8A57-30DB5836E0AB}"/>
              </a:ext>
            </a:extLst>
          </p:cNvPr>
          <p:cNvPicPr>
            <a:picLocks noChangeAspect="1"/>
          </p:cNvPicPr>
          <p:nvPr/>
        </p:nvPicPr>
        <p:blipFill>
          <a:blip r:embed="rId4"/>
          <a:stretch>
            <a:fillRect/>
          </a:stretch>
        </p:blipFill>
        <p:spPr>
          <a:xfrm>
            <a:off x="338802" y="1759432"/>
            <a:ext cx="8939417" cy="4006273"/>
          </a:xfrm>
          <a:prstGeom prst="rect">
            <a:avLst/>
          </a:prstGeom>
        </p:spPr>
      </p:pic>
      <p:sp>
        <p:nvSpPr>
          <p:cNvPr id="6" name="Oval 5">
            <a:extLst>
              <a:ext uri="{FF2B5EF4-FFF2-40B4-BE49-F238E27FC236}">
                <a16:creationId xmlns:a16="http://schemas.microsoft.com/office/drawing/2014/main" id="{AD3ED074-7AC8-4108-81F1-E2310672CC6E}"/>
              </a:ext>
            </a:extLst>
          </p:cNvPr>
          <p:cNvSpPr/>
          <p:nvPr/>
        </p:nvSpPr>
        <p:spPr>
          <a:xfrm>
            <a:off x="7688987" y="3574877"/>
            <a:ext cx="226698" cy="1870094"/>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31" name="TextBox 30">
            <a:extLst>
              <a:ext uri="{FF2B5EF4-FFF2-40B4-BE49-F238E27FC236}">
                <a16:creationId xmlns:a16="http://schemas.microsoft.com/office/drawing/2014/main" id="{B803F31C-192C-4A3F-B006-B11BA1A010FB}"/>
              </a:ext>
            </a:extLst>
          </p:cNvPr>
          <p:cNvSpPr txBox="1"/>
          <p:nvPr/>
        </p:nvSpPr>
        <p:spPr>
          <a:xfrm>
            <a:off x="338802" y="872728"/>
            <a:ext cx="11039243" cy="469928"/>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One of the lowest power rates in India</a:t>
            </a:r>
          </a:p>
          <a:p>
            <a:pPr marL="342900" indent="-342900">
              <a:lnSpc>
                <a:spcPct val="90000"/>
              </a:lnSpc>
              <a:spcAft>
                <a:spcPts val="600"/>
              </a:spcAft>
              <a:buFont typeface="Arial" panose="020B0604020202020204" pitchFamily="34" charset="0"/>
              <a:buChar char="•"/>
            </a:pPr>
            <a:r>
              <a:rPr lang="en-US" sz="2200"/>
              <a:t>Low land rates</a:t>
            </a:r>
          </a:p>
        </p:txBody>
      </p:sp>
      <p:pic>
        <p:nvPicPr>
          <p:cNvPr id="29" name="Picture 2" descr="Problem - Free people icons">
            <a:extLst>
              <a:ext uri="{FF2B5EF4-FFF2-40B4-BE49-F238E27FC236}">
                <a16:creationId xmlns:a16="http://schemas.microsoft.com/office/drawing/2014/main" id="{48C29457-B892-41D7-AF5F-9BED2C33D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2085" y="6178895"/>
            <a:ext cx="679103" cy="65246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A009C948-A186-4800-9A0A-F48A61398B25}"/>
              </a:ext>
            </a:extLst>
          </p:cNvPr>
          <p:cNvGrpSpPr/>
          <p:nvPr/>
        </p:nvGrpSpPr>
        <p:grpSpPr>
          <a:xfrm>
            <a:off x="10474645" y="6834"/>
            <a:ext cx="1717355" cy="568171"/>
            <a:chOff x="10474645" y="6834"/>
            <a:chExt cx="1717355" cy="568171"/>
          </a:xfrm>
        </p:grpSpPr>
        <p:pic>
          <p:nvPicPr>
            <p:cNvPr id="33" name="Picture 32">
              <a:extLst>
                <a:ext uri="{FF2B5EF4-FFF2-40B4-BE49-F238E27FC236}">
                  <a16:creationId xmlns:a16="http://schemas.microsoft.com/office/drawing/2014/main" id="{776D1DA9-BFBC-4609-BDC2-136516AF1769}"/>
                </a:ext>
              </a:extLst>
            </p:cNvPr>
            <p:cNvPicPr>
              <a:picLocks noChangeAspect="1"/>
            </p:cNvPicPr>
            <p:nvPr/>
          </p:nvPicPr>
          <p:blipFill>
            <a:blip r:embed="rId6"/>
            <a:stretch>
              <a:fillRect/>
            </a:stretch>
          </p:blipFill>
          <p:spPr>
            <a:xfrm>
              <a:off x="10474645" y="6834"/>
              <a:ext cx="1151294" cy="568171"/>
            </a:xfrm>
            <a:prstGeom prst="rect">
              <a:avLst/>
            </a:prstGeom>
          </p:spPr>
        </p:pic>
        <p:pic>
          <p:nvPicPr>
            <p:cNvPr id="34" name="Picture 6" descr="Hogwarts Express 9 3/4 Harry Potter Coaster Pack : Amazon.co.uk: Home &amp;  Kitchen">
              <a:extLst>
                <a:ext uri="{FF2B5EF4-FFF2-40B4-BE49-F238E27FC236}">
                  <a16:creationId xmlns:a16="http://schemas.microsoft.com/office/drawing/2014/main" id="{EE2861C7-0DA0-4F5B-9494-5F671D494C8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E900DE2A-9693-4AEC-9CB4-D95CF697C26B}"/>
              </a:ext>
            </a:extLst>
          </p:cNvPr>
          <p:cNvSpPr>
            <a:spLocks noGrp="1"/>
          </p:cNvSpPr>
          <p:nvPr>
            <p:ph type="sldNum" sz="quarter" idx="12"/>
          </p:nvPr>
        </p:nvSpPr>
        <p:spPr/>
        <p:txBody>
          <a:bodyPr/>
          <a:lstStyle/>
          <a:p>
            <a:fld id="{E7263C29-BC97-477E-ABAB-1FE7E5A54221}" type="slidenum">
              <a:rPr lang="en-GB" smtClean="0"/>
              <a:t>11</a:t>
            </a:fld>
            <a:endParaRPr lang="en-GB"/>
          </a:p>
        </p:txBody>
      </p:sp>
    </p:spTree>
    <p:extLst>
      <p:ext uri="{BB962C8B-B14F-4D97-AF65-F5344CB8AC3E}">
        <p14:creationId xmlns:p14="http://schemas.microsoft.com/office/powerpoint/2010/main" val="567696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229983" y="872443"/>
            <a:ext cx="8342517" cy="417956"/>
          </a:xfrm>
          <a:prstGeom prst="rect">
            <a:avLst/>
          </a:prstGeom>
        </p:spPr>
        <p:txBody>
          <a:bodyPr vert="horz" lIns="91440" tIns="45720" rIns="91440" bIns="45720" rtlCol="0">
            <a:noAutofit/>
          </a:bodyPr>
          <a:lstStyle/>
          <a:p>
            <a:pPr>
              <a:lnSpc>
                <a:spcPct val="90000"/>
              </a:lnSpc>
              <a:spcAft>
                <a:spcPts val="600"/>
              </a:spcAft>
            </a:pPr>
            <a:endParaRPr lang="en-US" sz="2200"/>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BACKGROUND</a:t>
            </a:r>
            <a:r>
              <a:rPr lang="en-GB" sz="4000"/>
              <a:t> – GOVERNMENT </a:t>
            </a:r>
            <a:r>
              <a:rPr lang="en-US" sz="4000"/>
              <a:t>POLICIES</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0"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ea typeface="+mn-lt"/>
                <a:cs typeface="+mn-lt"/>
                <a:hlinkClick r:id="rId2"/>
              </a:rPr>
              <a:t>https://agriculture.uk.gov.in/pages/show/219-programmes-schemes</a:t>
            </a:r>
            <a:endParaRPr lang="en-US" sz="900">
              <a:ea typeface="+mn-lt"/>
              <a:cs typeface="+mn-lt"/>
            </a:endParaRPr>
          </a:p>
          <a:p>
            <a:r>
              <a:rPr lang="en-US" sz="900">
                <a:ea typeface="+mn-lt"/>
                <a:cs typeface="+mn-lt"/>
              </a:rPr>
              <a:t>[2] </a:t>
            </a:r>
            <a:r>
              <a:rPr lang="en-GB" sz="900">
                <a:hlinkClick r:id="rId3"/>
              </a:rPr>
              <a:t>India Brand Equity Foundation Slide 1 (ibef.org)</a:t>
            </a:r>
            <a:endParaRPr lang="en-GB" sz="900"/>
          </a:p>
        </p:txBody>
      </p:sp>
      <p:sp>
        <p:nvSpPr>
          <p:cNvPr id="19" name="TextBox 18">
            <a:extLst>
              <a:ext uri="{FF2B5EF4-FFF2-40B4-BE49-F238E27FC236}">
                <a16:creationId xmlns:a16="http://schemas.microsoft.com/office/drawing/2014/main" id="{51F59A94-7734-4D76-BCF9-D6F22533902D}"/>
              </a:ext>
            </a:extLst>
          </p:cNvPr>
          <p:cNvSpPr txBox="1"/>
          <p:nvPr/>
        </p:nvSpPr>
        <p:spPr>
          <a:xfrm>
            <a:off x="338803" y="872444"/>
            <a:ext cx="10582042" cy="3878664"/>
          </a:xfrm>
          <a:prstGeom prst="rect">
            <a:avLst/>
          </a:prstGeom>
        </p:spPr>
        <p:txBody>
          <a:bodyPr vert="horz" lIns="91440" tIns="45720" rIns="91440" bIns="45720" rtlCol="0" anchor="t">
            <a:noAutofit/>
          </a:bodyPr>
          <a:lstStyle/>
          <a:p>
            <a:pPr marL="342900" indent="-342900">
              <a:lnSpc>
                <a:spcPct val="90000"/>
              </a:lnSpc>
              <a:spcAft>
                <a:spcPts val="600"/>
              </a:spcAft>
              <a:buFont typeface="Arial" panose="020B0604020202020204" pitchFamily="34" charset="0"/>
              <a:buChar char="•"/>
            </a:pPr>
            <a:r>
              <a:rPr lang="en-US" sz="2200" b="1">
                <a:ea typeface="+mn-lt"/>
                <a:cs typeface="+mn-lt"/>
              </a:rPr>
              <a:t>Several Cooperative Farmers Welfare Scheme</a:t>
            </a:r>
            <a:br>
              <a:rPr lang="en-US" sz="2200" b="1">
                <a:ea typeface="+mn-lt"/>
                <a:cs typeface="+mn-lt"/>
              </a:rPr>
            </a:br>
            <a:endParaRPr lang="en-US" sz="2200" b="1">
              <a:ea typeface="+mn-lt"/>
              <a:cs typeface="+mn-lt"/>
            </a:endParaRPr>
          </a:p>
          <a:p>
            <a:pPr marL="342900" indent="-342900">
              <a:lnSpc>
                <a:spcPct val="90000"/>
              </a:lnSpc>
              <a:spcAft>
                <a:spcPts val="600"/>
              </a:spcAft>
              <a:buFont typeface="Arial" panose="020B0604020202020204" pitchFamily="34" charset="0"/>
              <a:buChar char="•"/>
            </a:pPr>
            <a:r>
              <a:rPr lang="en-US" sz="2200">
                <a:ea typeface="+mn-lt"/>
                <a:cs typeface="+mn-lt"/>
              </a:rPr>
              <a:t>Pandit Deendayal Upadhyay scheme, the Adarsh Krishi </a:t>
            </a:r>
            <a:r>
              <a:rPr lang="en-US" sz="2200" err="1">
                <a:ea typeface="+mn-lt"/>
                <a:cs typeface="+mn-lt"/>
              </a:rPr>
              <a:t>Gramin</a:t>
            </a:r>
            <a:r>
              <a:rPr lang="en-US" sz="2200">
                <a:ea typeface="+mn-lt"/>
                <a:cs typeface="+mn-lt"/>
              </a:rPr>
              <a:t> Yojana </a:t>
            </a:r>
            <a:endParaRPr lang="en-US">
              <a:ea typeface="+mn-lt"/>
              <a:cs typeface="+mn-lt"/>
            </a:endParaRPr>
          </a:p>
          <a:p>
            <a:pPr marL="342900" indent="-342900">
              <a:lnSpc>
                <a:spcPct val="90000"/>
              </a:lnSpc>
              <a:spcAft>
                <a:spcPts val="600"/>
              </a:spcAft>
              <a:buFont typeface="Arial" panose="020B0604020202020204" pitchFamily="34" charset="0"/>
              <a:buChar char="•"/>
            </a:pPr>
            <a:r>
              <a:rPr lang="en-US" sz="2200"/>
              <a:t>Deendayal Upadhyay </a:t>
            </a:r>
            <a:r>
              <a:rPr lang="en-US" sz="2200" err="1"/>
              <a:t>SahKarita</a:t>
            </a:r>
            <a:r>
              <a:rPr lang="en-US" sz="2200"/>
              <a:t> Kisan Kalyan Yojana</a:t>
            </a:r>
          </a:p>
          <a:p>
            <a:pPr marL="800100" lvl="1" indent="-342900">
              <a:lnSpc>
                <a:spcPct val="90000"/>
              </a:lnSpc>
              <a:spcAft>
                <a:spcPts val="600"/>
              </a:spcAft>
              <a:buFontTx/>
              <a:buChar char="-"/>
            </a:pPr>
            <a:r>
              <a:rPr lang="en-US" sz="2200"/>
              <a:t>Low interest rate 2%</a:t>
            </a:r>
            <a:endParaRPr lang="en-US" sz="2200">
              <a:cs typeface="Calibri"/>
            </a:endParaRPr>
          </a:p>
          <a:p>
            <a:pPr marL="800100" lvl="1" indent="-342900">
              <a:lnSpc>
                <a:spcPct val="90000"/>
              </a:lnSpc>
              <a:spcAft>
                <a:spcPts val="600"/>
              </a:spcAft>
              <a:buFontTx/>
              <a:buChar char="-"/>
            </a:pPr>
            <a:r>
              <a:rPr lang="en-US" sz="2200"/>
              <a:t>Soil health card</a:t>
            </a:r>
            <a:endParaRPr lang="en-US" sz="2200">
              <a:cs typeface="Calibri"/>
            </a:endParaRPr>
          </a:p>
          <a:p>
            <a:pPr marL="800100" lvl="1" indent="-342900">
              <a:lnSpc>
                <a:spcPct val="90000"/>
              </a:lnSpc>
              <a:spcAft>
                <a:spcPts val="600"/>
              </a:spcAft>
              <a:buFontTx/>
              <a:buChar char="-"/>
            </a:pPr>
            <a:r>
              <a:rPr lang="en-US" sz="2200"/>
              <a:t>Direct debit transfer</a:t>
            </a:r>
            <a:endParaRPr lang="en-US" sz="2200">
              <a:cs typeface="Calibri"/>
            </a:endParaRPr>
          </a:p>
          <a:p>
            <a:pPr marL="800100" lvl="1" indent="-342900">
              <a:lnSpc>
                <a:spcPct val="90000"/>
              </a:lnSpc>
              <a:spcAft>
                <a:spcPts val="600"/>
              </a:spcAft>
              <a:buFontTx/>
              <a:buChar char="-"/>
            </a:pPr>
            <a:r>
              <a:rPr lang="en-US" sz="2200"/>
              <a:t>Free gas connection</a:t>
            </a:r>
          </a:p>
          <a:p>
            <a:pPr marL="800100" lvl="1" indent="-342900">
              <a:lnSpc>
                <a:spcPct val="90000"/>
              </a:lnSpc>
              <a:spcAft>
                <a:spcPts val="600"/>
              </a:spcAft>
              <a:buFontTx/>
              <a:buChar char="-"/>
            </a:pPr>
            <a:endParaRPr lang="en-US" sz="2200">
              <a:cs typeface="Calibri"/>
            </a:endParaRPr>
          </a:p>
          <a:p>
            <a:pPr marL="342900" indent="-342900">
              <a:lnSpc>
                <a:spcPct val="90000"/>
              </a:lnSpc>
              <a:spcAft>
                <a:spcPts val="600"/>
              </a:spcAft>
              <a:buFont typeface="Arial" panose="020B0604020202020204" pitchFamily="34" charset="0"/>
              <a:buChar char="•"/>
            </a:pPr>
            <a:r>
              <a:rPr lang="en-US" sz="2200">
                <a:ea typeface="+mn-lt"/>
                <a:cs typeface="+mn-lt"/>
              </a:rPr>
              <a:t>Total Foreign Direct Investment (FDI) in state risen to USD 46.7 million Apr’00 - Oct‘09</a:t>
            </a:r>
            <a:endParaRPr lang="en-US" sz="2200">
              <a:cs typeface="Calibri"/>
            </a:endParaRPr>
          </a:p>
          <a:p>
            <a:pPr marL="342900" indent="-342900">
              <a:lnSpc>
                <a:spcPct val="90000"/>
              </a:lnSpc>
              <a:spcAft>
                <a:spcPts val="600"/>
              </a:spcAft>
              <a:buFont typeface="Arial" panose="020B0604020202020204" pitchFamily="34" charset="0"/>
              <a:buChar char="•"/>
            </a:pPr>
            <a:endParaRPr lang="en-US" sz="2200">
              <a:cs typeface="Calibri"/>
            </a:endParaRPr>
          </a:p>
          <a:p>
            <a:pPr marL="342900" indent="-342900">
              <a:lnSpc>
                <a:spcPct val="90000"/>
              </a:lnSpc>
              <a:spcAft>
                <a:spcPts val="600"/>
              </a:spcAft>
              <a:buFont typeface="Arial" panose="020B0604020202020204" pitchFamily="34" charset="0"/>
              <a:buChar char="•"/>
            </a:pPr>
            <a:endParaRPr lang="en-US" sz="2200">
              <a:cs typeface="Calibri"/>
            </a:endParaRPr>
          </a:p>
          <a:p>
            <a:pPr>
              <a:lnSpc>
                <a:spcPct val="90000"/>
              </a:lnSpc>
              <a:spcAft>
                <a:spcPts val="600"/>
              </a:spcAft>
            </a:pPr>
            <a:endParaRPr lang="en-US" sz="2200">
              <a:cs typeface="Calibri"/>
            </a:endParaRPr>
          </a:p>
        </p:txBody>
      </p:sp>
      <p:grpSp>
        <p:nvGrpSpPr>
          <p:cNvPr id="29" name="Group 28">
            <a:extLst>
              <a:ext uri="{FF2B5EF4-FFF2-40B4-BE49-F238E27FC236}">
                <a16:creationId xmlns:a16="http://schemas.microsoft.com/office/drawing/2014/main" id="{0F2227AE-9DAF-4794-A9A4-CF28A2994874}"/>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48F19C8D-BD89-4EE3-A092-8FCE7A320945}"/>
                </a:ext>
              </a:extLst>
            </p:cNvPr>
            <p:cNvPicPr>
              <a:picLocks noChangeAspect="1"/>
            </p:cNvPicPr>
            <p:nvPr/>
          </p:nvPicPr>
          <p:blipFill>
            <a:blip r:embed="rId4"/>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66B08EE1-4492-41AC-ADC3-E6A19D0FC9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C4747B1E-2119-4CF4-B263-1E92AAD416E0}"/>
              </a:ext>
            </a:extLst>
          </p:cNvPr>
          <p:cNvSpPr>
            <a:spLocks noGrp="1"/>
          </p:cNvSpPr>
          <p:nvPr>
            <p:ph type="sldNum" sz="quarter" idx="12"/>
          </p:nvPr>
        </p:nvSpPr>
        <p:spPr/>
        <p:txBody>
          <a:bodyPr/>
          <a:lstStyle/>
          <a:p>
            <a:fld id="{E7263C29-BC97-477E-ABAB-1FE7E5A54221}" type="slidenum">
              <a:rPr lang="en-GB" smtClean="0"/>
              <a:t>12</a:t>
            </a:fld>
            <a:endParaRPr lang="en-GB"/>
          </a:p>
        </p:txBody>
      </p:sp>
      <p:pic>
        <p:nvPicPr>
          <p:cNvPr id="34" name="Picture 2" descr="Government scheme Icon - Download in Line Style">
            <a:extLst>
              <a:ext uri="{FF2B5EF4-FFF2-40B4-BE49-F238E27FC236}">
                <a16:creationId xmlns:a16="http://schemas.microsoft.com/office/drawing/2014/main" id="{A4C6136F-5488-4B0B-96C7-8B030B22C1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1902" y="6178895"/>
            <a:ext cx="685938" cy="68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212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Arrow: Chevron 2">
            <a:extLst>
              <a:ext uri="{FF2B5EF4-FFF2-40B4-BE49-F238E27FC236}">
                <a16:creationId xmlns:a16="http://schemas.microsoft.com/office/drawing/2014/main" id="{4CFC4498-5459-4906-923F-7BAC6A0DC1A1}"/>
              </a:ext>
            </a:extLst>
          </p:cNvPr>
          <p:cNvSpPr/>
          <p:nvPr/>
        </p:nvSpPr>
        <p:spPr>
          <a:xfrm>
            <a:off x="7603200" y="1329734"/>
            <a:ext cx="1067625" cy="3985252"/>
          </a:xfrm>
          <a:prstGeom prst="chevron">
            <a:avLst/>
          </a:prstGeom>
          <a:solidFill>
            <a:srgbClr val="8D98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Rectangle 34">
            <a:extLst>
              <a:ext uri="{FF2B5EF4-FFF2-40B4-BE49-F238E27FC236}">
                <a16:creationId xmlns:a16="http://schemas.microsoft.com/office/drawing/2014/main" id="{F79DC465-967D-4133-B989-C246C07801C3}"/>
              </a:ext>
            </a:extLst>
          </p:cNvPr>
          <p:cNvSpPr/>
          <p:nvPr/>
        </p:nvSpPr>
        <p:spPr>
          <a:xfrm>
            <a:off x="8879550" y="2979460"/>
            <a:ext cx="2368660" cy="685800"/>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OPERATING EXPENSES</a:t>
            </a:r>
            <a:endParaRPr lang="en-GB" b="1">
              <a:solidFill>
                <a:schemeClr val="tx1"/>
              </a:solidFill>
            </a:endParaRPr>
          </a:p>
        </p:txBody>
      </p:sp>
      <p:graphicFrame>
        <p:nvGraphicFramePr>
          <p:cNvPr id="5" name="Diagram 4">
            <a:extLst>
              <a:ext uri="{FF2B5EF4-FFF2-40B4-BE49-F238E27FC236}">
                <a16:creationId xmlns:a16="http://schemas.microsoft.com/office/drawing/2014/main" id="{405CCA41-71F9-4E9A-BFD3-F0367E0BA3E1}"/>
              </a:ext>
            </a:extLst>
          </p:cNvPr>
          <p:cNvGraphicFramePr/>
          <p:nvPr>
            <p:extLst>
              <p:ext uri="{D42A27DB-BD31-4B8C-83A1-F6EECF244321}">
                <p14:modId xmlns:p14="http://schemas.microsoft.com/office/powerpoint/2010/main" val="3659192806"/>
              </p:ext>
            </p:extLst>
          </p:nvPr>
        </p:nvGraphicFramePr>
        <p:xfrm>
          <a:off x="397507" y="914938"/>
          <a:ext cx="7008187" cy="4748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9" name="Group 28">
            <a:extLst>
              <a:ext uri="{FF2B5EF4-FFF2-40B4-BE49-F238E27FC236}">
                <a16:creationId xmlns:a16="http://schemas.microsoft.com/office/drawing/2014/main" id="{B4B151F9-8A9D-4502-B98E-B563EEE6020E}"/>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2CC77249-9288-4CED-9487-6D1AB751F773}"/>
                </a:ext>
              </a:extLst>
            </p:cNvPr>
            <p:cNvPicPr>
              <a:picLocks noChangeAspect="1"/>
            </p:cNvPicPr>
            <p:nvPr/>
          </p:nvPicPr>
          <p:blipFill>
            <a:blip r:embed="rId7"/>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529A12E1-3616-4E4B-A3E7-43A8F16A75CD}"/>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A2222765-CC4B-4342-82BF-6A9189840AF5}"/>
              </a:ext>
            </a:extLst>
          </p:cNvPr>
          <p:cNvSpPr>
            <a:spLocks noGrp="1"/>
          </p:cNvSpPr>
          <p:nvPr>
            <p:ph type="sldNum" sz="quarter" idx="12"/>
          </p:nvPr>
        </p:nvSpPr>
        <p:spPr/>
        <p:txBody>
          <a:bodyPr/>
          <a:lstStyle/>
          <a:p>
            <a:fld id="{E7263C29-BC97-477E-ABAB-1FE7E5A54221}" type="slidenum">
              <a:rPr lang="en-GB" smtClean="0"/>
              <a:t>13</a:t>
            </a:fld>
            <a:endParaRPr lang="en-GB"/>
          </a:p>
        </p:txBody>
      </p:sp>
      <p:pic>
        <p:nvPicPr>
          <p:cNvPr id="30" name="Picture 2" descr="Government scheme Icon - Download in Line Style">
            <a:extLst>
              <a:ext uri="{FF2B5EF4-FFF2-40B4-BE49-F238E27FC236}">
                <a16:creationId xmlns:a16="http://schemas.microsoft.com/office/drawing/2014/main" id="{0C80C01B-924B-43F6-A15E-7C2FBF9650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91902" y="6178895"/>
            <a:ext cx="685938" cy="68593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1F5B428-D782-4E2F-BB01-D6A9D3ABC1AB}"/>
              </a:ext>
            </a:extLst>
          </p:cNvPr>
          <p:cNvSpPr txBox="1"/>
          <p:nvPr/>
        </p:nvSpPr>
        <p:spPr>
          <a:xfrm>
            <a:off x="0" y="1303"/>
            <a:ext cx="8865352" cy="707886"/>
          </a:xfrm>
          <a:prstGeom prst="rect">
            <a:avLst/>
          </a:prstGeom>
          <a:noFill/>
        </p:spPr>
        <p:txBody>
          <a:bodyPr wrap="square" rtlCol="0">
            <a:spAutoFit/>
          </a:bodyPr>
          <a:lstStyle/>
          <a:p>
            <a:r>
              <a:rPr lang="en-US" sz="4000"/>
              <a:t>RAISING CAPITAL</a:t>
            </a:r>
            <a:endParaRPr lang="en-GB" sz="4000"/>
          </a:p>
        </p:txBody>
      </p:sp>
    </p:spTree>
    <p:extLst>
      <p:ext uri="{BB962C8B-B14F-4D97-AF65-F5344CB8AC3E}">
        <p14:creationId xmlns:p14="http://schemas.microsoft.com/office/powerpoint/2010/main" val="148621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PROJECT PHASES – THREE</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C0C2E6D8-C766-49F0-8126-F40BA4E34C70}"/>
              </a:ext>
            </a:extLst>
          </p:cNvPr>
          <p:cNvGraphicFramePr/>
          <p:nvPr>
            <p:extLst>
              <p:ext uri="{D42A27DB-BD31-4B8C-83A1-F6EECF244321}">
                <p14:modId xmlns:p14="http://schemas.microsoft.com/office/powerpoint/2010/main" val="1184100976"/>
              </p:ext>
            </p:extLst>
          </p:nvPr>
        </p:nvGraphicFramePr>
        <p:xfrm>
          <a:off x="246786" y="619033"/>
          <a:ext cx="11952262" cy="5108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6" name="Group 35">
            <a:extLst>
              <a:ext uri="{FF2B5EF4-FFF2-40B4-BE49-F238E27FC236}">
                <a16:creationId xmlns:a16="http://schemas.microsoft.com/office/drawing/2014/main" id="{426408CC-E9B9-44AC-9AC3-931CB3FA4D08}"/>
              </a:ext>
            </a:extLst>
          </p:cNvPr>
          <p:cNvGrpSpPr/>
          <p:nvPr/>
        </p:nvGrpSpPr>
        <p:grpSpPr>
          <a:xfrm>
            <a:off x="10474645" y="6834"/>
            <a:ext cx="1717355" cy="568171"/>
            <a:chOff x="10474645" y="6834"/>
            <a:chExt cx="1717355" cy="568171"/>
          </a:xfrm>
        </p:grpSpPr>
        <p:pic>
          <p:nvPicPr>
            <p:cNvPr id="37" name="Picture 36">
              <a:extLst>
                <a:ext uri="{FF2B5EF4-FFF2-40B4-BE49-F238E27FC236}">
                  <a16:creationId xmlns:a16="http://schemas.microsoft.com/office/drawing/2014/main" id="{BA6D52E6-DB59-4661-9251-080A401D8131}"/>
                </a:ext>
              </a:extLst>
            </p:cNvPr>
            <p:cNvPicPr>
              <a:picLocks noChangeAspect="1"/>
            </p:cNvPicPr>
            <p:nvPr/>
          </p:nvPicPr>
          <p:blipFill>
            <a:blip r:embed="rId7"/>
            <a:stretch>
              <a:fillRect/>
            </a:stretch>
          </p:blipFill>
          <p:spPr>
            <a:xfrm>
              <a:off x="10474645" y="6834"/>
              <a:ext cx="1151294" cy="568171"/>
            </a:xfrm>
            <a:prstGeom prst="rect">
              <a:avLst/>
            </a:prstGeom>
          </p:spPr>
        </p:pic>
        <p:pic>
          <p:nvPicPr>
            <p:cNvPr id="38" name="Picture 6" descr="Hogwarts Express 9 3/4 Harry Potter Coaster Pack : Amazon.co.uk: Home &amp;  Kitchen">
              <a:extLst>
                <a:ext uri="{FF2B5EF4-FFF2-40B4-BE49-F238E27FC236}">
                  <a16:creationId xmlns:a16="http://schemas.microsoft.com/office/drawing/2014/main" id="{90E656B3-701F-4E5E-90B1-8FA85CFB404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30A34C76-E224-4435-ADF3-3B120FF5FE58}"/>
              </a:ext>
            </a:extLst>
          </p:cNvPr>
          <p:cNvSpPr>
            <a:spLocks noGrp="1"/>
          </p:cNvSpPr>
          <p:nvPr>
            <p:ph type="sldNum" sz="quarter" idx="12"/>
          </p:nvPr>
        </p:nvSpPr>
        <p:spPr/>
        <p:txBody>
          <a:bodyPr/>
          <a:lstStyle/>
          <a:p>
            <a:fld id="{E7263C29-BC97-477E-ABAB-1FE7E5A54221}" type="slidenum">
              <a:rPr lang="en-GB" smtClean="0"/>
              <a:t>14</a:t>
            </a:fld>
            <a:endParaRPr lang="en-GB"/>
          </a:p>
        </p:txBody>
      </p:sp>
      <p:pic>
        <p:nvPicPr>
          <p:cNvPr id="4098" name="Picture 2" descr="Phases icon stock illustration. Illustration of concept - 100514754">
            <a:extLst>
              <a:ext uri="{FF2B5EF4-FFF2-40B4-BE49-F238E27FC236}">
                <a16:creationId xmlns:a16="http://schemas.microsoft.com/office/drawing/2014/main" id="{1329624D-255B-47C1-91EA-25944947AA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51306" y="6229395"/>
            <a:ext cx="619033" cy="61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PROJECT PHASE</a:t>
            </a:r>
            <a:r>
              <a:rPr lang="en-US" sz="4000" b="1"/>
              <a:t> </a:t>
            </a:r>
            <a:r>
              <a:rPr lang="en-US" sz="4000"/>
              <a:t>1 – RESEARCH</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2DD5E655-BA2D-4504-9956-21D52A88C88B}"/>
              </a:ext>
            </a:extLst>
          </p:cNvPr>
          <p:cNvGraphicFramePr/>
          <p:nvPr>
            <p:extLst>
              <p:ext uri="{D42A27DB-BD31-4B8C-83A1-F6EECF244321}">
                <p14:modId xmlns:p14="http://schemas.microsoft.com/office/powerpoint/2010/main" val="2289569780"/>
              </p:ext>
            </p:extLst>
          </p:nvPr>
        </p:nvGraphicFramePr>
        <p:xfrm>
          <a:off x="688634" y="727895"/>
          <a:ext cx="11406384" cy="50180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6136C35-D8E7-4E88-B935-CFBFBD619971}"/>
              </a:ext>
            </a:extLst>
          </p:cNvPr>
          <p:cNvPicPr>
            <a:picLocks noChangeAspect="1"/>
          </p:cNvPicPr>
          <p:nvPr/>
        </p:nvPicPr>
        <p:blipFill>
          <a:blip r:embed="rId7"/>
          <a:stretch>
            <a:fillRect/>
          </a:stretch>
        </p:blipFill>
        <p:spPr>
          <a:xfrm>
            <a:off x="198101" y="3863498"/>
            <a:ext cx="2935152" cy="1996335"/>
          </a:xfrm>
          <a:prstGeom prst="rect">
            <a:avLst/>
          </a:prstGeom>
        </p:spPr>
      </p:pic>
      <p:grpSp>
        <p:nvGrpSpPr>
          <p:cNvPr id="32" name="Group 31">
            <a:extLst>
              <a:ext uri="{FF2B5EF4-FFF2-40B4-BE49-F238E27FC236}">
                <a16:creationId xmlns:a16="http://schemas.microsoft.com/office/drawing/2014/main" id="{4656123A-F4EB-4C25-9944-A81E26A1D107}"/>
              </a:ext>
            </a:extLst>
          </p:cNvPr>
          <p:cNvGrpSpPr/>
          <p:nvPr/>
        </p:nvGrpSpPr>
        <p:grpSpPr>
          <a:xfrm>
            <a:off x="10474645" y="6834"/>
            <a:ext cx="1717355" cy="568171"/>
            <a:chOff x="10474645" y="6834"/>
            <a:chExt cx="1717355" cy="568171"/>
          </a:xfrm>
        </p:grpSpPr>
        <p:pic>
          <p:nvPicPr>
            <p:cNvPr id="33" name="Picture 32">
              <a:extLst>
                <a:ext uri="{FF2B5EF4-FFF2-40B4-BE49-F238E27FC236}">
                  <a16:creationId xmlns:a16="http://schemas.microsoft.com/office/drawing/2014/main" id="{D543C6D8-3E77-42EF-B40A-E46CC99241C0}"/>
                </a:ext>
              </a:extLst>
            </p:cNvPr>
            <p:cNvPicPr>
              <a:picLocks noChangeAspect="1"/>
            </p:cNvPicPr>
            <p:nvPr/>
          </p:nvPicPr>
          <p:blipFill>
            <a:blip r:embed="rId8"/>
            <a:stretch>
              <a:fillRect/>
            </a:stretch>
          </p:blipFill>
          <p:spPr>
            <a:xfrm>
              <a:off x="10474645" y="6834"/>
              <a:ext cx="1151294" cy="568171"/>
            </a:xfrm>
            <a:prstGeom prst="rect">
              <a:avLst/>
            </a:prstGeom>
          </p:spPr>
        </p:pic>
        <p:pic>
          <p:nvPicPr>
            <p:cNvPr id="34" name="Picture 6" descr="Hogwarts Express 9 3/4 Harry Potter Coaster Pack : Amazon.co.uk: Home &amp;  Kitchen">
              <a:extLst>
                <a:ext uri="{FF2B5EF4-FFF2-40B4-BE49-F238E27FC236}">
                  <a16:creationId xmlns:a16="http://schemas.microsoft.com/office/drawing/2014/main" id="{C0491086-2DE3-4C4E-B3C5-FF15425202E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FEF336B2-1B10-41AF-A581-A60D58B9137E}"/>
              </a:ext>
            </a:extLst>
          </p:cNvPr>
          <p:cNvSpPr>
            <a:spLocks noGrp="1"/>
          </p:cNvSpPr>
          <p:nvPr>
            <p:ph type="sldNum" sz="quarter" idx="12"/>
          </p:nvPr>
        </p:nvSpPr>
        <p:spPr/>
        <p:txBody>
          <a:bodyPr/>
          <a:lstStyle/>
          <a:p>
            <a:fld id="{E7263C29-BC97-477E-ABAB-1FE7E5A54221}" type="slidenum">
              <a:rPr lang="en-GB" smtClean="0"/>
              <a:t>15</a:t>
            </a:fld>
            <a:endParaRPr lang="en-GB"/>
          </a:p>
        </p:txBody>
      </p:sp>
      <p:pic>
        <p:nvPicPr>
          <p:cNvPr id="29" name="Picture 2" descr="Phases icon stock illustration. Illustration of concept - 100514754">
            <a:extLst>
              <a:ext uri="{FF2B5EF4-FFF2-40B4-BE49-F238E27FC236}">
                <a16:creationId xmlns:a16="http://schemas.microsoft.com/office/drawing/2014/main" id="{54997CF1-3946-4627-8257-CA1B08342A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1306" y="6229395"/>
            <a:ext cx="619033" cy="61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54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PROJECT PHASE 2 – PLANNING</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9" name="Diagram 18">
            <a:extLst>
              <a:ext uri="{FF2B5EF4-FFF2-40B4-BE49-F238E27FC236}">
                <a16:creationId xmlns:a16="http://schemas.microsoft.com/office/drawing/2014/main" id="{F904A893-54D0-4987-AEEB-587EF589DD66}"/>
              </a:ext>
            </a:extLst>
          </p:cNvPr>
          <p:cNvGraphicFramePr/>
          <p:nvPr>
            <p:extLst>
              <p:ext uri="{D42A27DB-BD31-4B8C-83A1-F6EECF244321}">
                <p14:modId xmlns:p14="http://schemas.microsoft.com/office/powerpoint/2010/main" val="2997676047"/>
              </p:ext>
            </p:extLst>
          </p:nvPr>
        </p:nvGraphicFramePr>
        <p:xfrm>
          <a:off x="3543609" y="883230"/>
          <a:ext cx="7657791" cy="4841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1763A0E3-9D8A-4D8C-8EC0-734BA61542E7}"/>
              </a:ext>
            </a:extLst>
          </p:cNvPr>
          <p:cNvGrpSpPr/>
          <p:nvPr/>
        </p:nvGrpSpPr>
        <p:grpSpPr>
          <a:xfrm>
            <a:off x="10474645" y="6834"/>
            <a:ext cx="1717355" cy="568171"/>
            <a:chOff x="10474645" y="6834"/>
            <a:chExt cx="1717355" cy="568171"/>
          </a:xfrm>
        </p:grpSpPr>
        <p:pic>
          <p:nvPicPr>
            <p:cNvPr id="34" name="Picture 33">
              <a:extLst>
                <a:ext uri="{FF2B5EF4-FFF2-40B4-BE49-F238E27FC236}">
                  <a16:creationId xmlns:a16="http://schemas.microsoft.com/office/drawing/2014/main" id="{83D1067D-A73A-4CB4-B7E9-381D3409D892}"/>
                </a:ext>
              </a:extLst>
            </p:cNvPr>
            <p:cNvPicPr>
              <a:picLocks noChangeAspect="1"/>
            </p:cNvPicPr>
            <p:nvPr/>
          </p:nvPicPr>
          <p:blipFill>
            <a:blip r:embed="rId8"/>
            <a:stretch>
              <a:fillRect/>
            </a:stretch>
          </p:blipFill>
          <p:spPr>
            <a:xfrm>
              <a:off x="10474645" y="6834"/>
              <a:ext cx="1151294" cy="568171"/>
            </a:xfrm>
            <a:prstGeom prst="rect">
              <a:avLst/>
            </a:prstGeom>
          </p:spPr>
        </p:pic>
        <p:pic>
          <p:nvPicPr>
            <p:cNvPr id="35" name="Picture 6" descr="Hogwarts Express 9 3/4 Harry Potter Coaster Pack : Amazon.co.uk: Home &amp;  Kitchen">
              <a:extLst>
                <a:ext uri="{FF2B5EF4-FFF2-40B4-BE49-F238E27FC236}">
                  <a16:creationId xmlns:a16="http://schemas.microsoft.com/office/drawing/2014/main" id="{583A3A78-CC3F-4715-BFC2-2C3DDD7453C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06DD3AD-AA59-4260-B4B5-DA7211EF62C7}"/>
              </a:ext>
            </a:extLst>
          </p:cNvPr>
          <p:cNvSpPr>
            <a:spLocks noGrp="1"/>
          </p:cNvSpPr>
          <p:nvPr>
            <p:ph type="sldNum" sz="quarter" idx="12"/>
          </p:nvPr>
        </p:nvSpPr>
        <p:spPr/>
        <p:txBody>
          <a:bodyPr/>
          <a:lstStyle/>
          <a:p>
            <a:fld id="{E7263C29-BC97-477E-ABAB-1FE7E5A54221}" type="slidenum">
              <a:rPr lang="en-GB" smtClean="0"/>
              <a:t>16</a:t>
            </a:fld>
            <a:endParaRPr lang="en-GB"/>
          </a:p>
        </p:txBody>
      </p:sp>
      <p:pic>
        <p:nvPicPr>
          <p:cNvPr id="6146" name="Picture 2" descr="Planning time management metaphor cartoon banner Vector Image">
            <a:extLst>
              <a:ext uri="{FF2B5EF4-FFF2-40B4-BE49-F238E27FC236}">
                <a16:creationId xmlns:a16="http://schemas.microsoft.com/office/drawing/2014/main" id="{5714034C-D8E4-4341-98E2-8DCC7DC7450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9945"/>
          <a:stretch/>
        </p:blipFill>
        <p:spPr bwMode="auto">
          <a:xfrm>
            <a:off x="198101" y="3903141"/>
            <a:ext cx="2935152" cy="19102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Phases icon stock illustration. Illustration of concept - 100514754">
            <a:extLst>
              <a:ext uri="{FF2B5EF4-FFF2-40B4-BE49-F238E27FC236}">
                <a16:creationId xmlns:a16="http://schemas.microsoft.com/office/drawing/2014/main" id="{D47CAD01-974B-4858-873D-9B8CFD902E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1306" y="6229395"/>
            <a:ext cx="619033" cy="61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1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Diagram 1">
            <a:extLst>
              <a:ext uri="{FF2B5EF4-FFF2-40B4-BE49-F238E27FC236}">
                <a16:creationId xmlns:a16="http://schemas.microsoft.com/office/drawing/2014/main" id="{D1C2511F-B79B-4571-8A1C-3C22BBF73C27}"/>
              </a:ext>
            </a:extLst>
          </p:cNvPr>
          <p:cNvGraphicFramePr/>
          <p:nvPr>
            <p:extLst>
              <p:ext uri="{D42A27DB-BD31-4B8C-83A1-F6EECF244321}">
                <p14:modId xmlns:p14="http://schemas.microsoft.com/office/powerpoint/2010/main" val="2431850640"/>
              </p:ext>
            </p:extLst>
          </p:nvPr>
        </p:nvGraphicFramePr>
        <p:xfrm>
          <a:off x="3466153" y="901489"/>
          <a:ext cx="7887647" cy="4808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TextBox 33">
            <a:extLst>
              <a:ext uri="{FF2B5EF4-FFF2-40B4-BE49-F238E27FC236}">
                <a16:creationId xmlns:a16="http://schemas.microsoft.com/office/drawing/2014/main" id="{66C1FAFB-6D34-40A9-A136-3D9077144B4F}"/>
              </a:ext>
            </a:extLst>
          </p:cNvPr>
          <p:cNvSpPr txBox="1"/>
          <p:nvPr/>
        </p:nvSpPr>
        <p:spPr>
          <a:xfrm>
            <a:off x="0" y="1303"/>
            <a:ext cx="8865352" cy="707886"/>
          </a:xfrm>
          <a:prstGeom prst="rect">
            <a:avLst/>
          </a:prstGeom>
          <a:noFill/>
        </p:spPr>
        <p:txBody>
          <a:bodyPr wrap="square" rtlCol="0">
            <a:spAutoFit/>
          </a:bodyPr>
          <a:lstStyle/>
          <a:p>
            <a:r>
              <a:rPr lang="en-US" sz="4000"/>
              <a:t>PROJECT PHASE 3 – DEPLOYMENT </a:t>
            </a:r>
          </a:p>
        </p:txBody>
      </p:sp>
      <p:grpSp>
        <p:nvGrpSpPr>
          <p:cNvPr id="35" name="Group 34">
            <a:extLst>
              <a:ext uri="{FF2B5EF4-FFF2-40B4-BE49-F238E27FC236}">
                <a16:creationId xmlns:a16="http://schemas.microsoft.com/office/drawing/2014/main" id="{059FC11A-09BD-40F8-B776-4316E5BBD270}"/>
              </a:ext>
            </a:extLst>
          </p:cNvPr>
          <p:cNvGrpSpPr/>
          <p:nvPr/>
        </p:nvGrpSpPr>
        <p:grpSpPr>
          <a:xfrm>
            <a:off x="10474645" y="6834"/>
            <a:ext cx="1717355" cy="568171"/>
            <a:chOff x="10474645" y="6834"/>
            <a:chExt cx="1717355" cy="568171"/>
          </a:xfrm>
        </p:grpSpPr>
        <p:pic>
          <p:nvPicPr>
            <p:cNvPr id="36" name="Picture 35">
              <a:extLst>
                <a:ext uri="{FF2B5EF4-FFF2-40B4-BE49-F238E27FC236}">
                  <a16:creationId xmlns:a16="http://schemas.microsoft.com/office/drawing/2014/main" id="{2C49ED1D-9700-4134-832B-B308D9D34A26}"/>
                </a:ext>
              </a:extLst>
            </p:cNvPr>
            <p:cNvPicPr>
              <a:picLocks noChangeAspect="1"/>
            </p:cNvPicPr>
            <p:nvPr/>
          </p:nvPicPr>
          <p:blipFill>
            <a:blip r:embed="rId8"/>
            <a:stretch>
              <a:fillRect/>
            </a:stretch>
          </p:blipFill>
          <p:spPr>
            <a:xfrm>
              <a:off x="10474645" y="6834"/>
              <a:ext cx="1151294" cy="568171"/>
            </a:xfrm>
            <a:prstGeom prst="rect">
              <a:avLst/>
            </a:prstGeom>
          </p:spPr>
        </p:pic>
        <p:pic>
          <p:nvPicPr>
            <p:cNvPr id="37" name="Picture 6" descr="Hogwarts Express 9 3/4 Harry Potter Coaster Pack : Amazon.co.uk: Home &amp;  Kitchen">
              <a:extLst>
                <a:ext uri="{FF2B5EF4-FFF2-40B4-BE49-F238E27FC236}">
                  <a16:creationId xmlns:a16="http://schemas.microsoft.com/office/drawing/2014/main" id="{A2E564BD-10C6-4750-958B-9F8DA813B91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29CF1ED3-8152-407D-B7B0-09F43AB741DB}"/>
              </a:ext>
            </a:extLst>
          </p:cNvPr>
          <p:cNvSpPr>
            <a:spLocks noGrp="1"/>
          </p:cNvSpPr>
          <p:nvPr>
            <p:ph type="sldNum" sz="quarter" idx="12"/>
          </p:nvPr>
        </p:nvSpPr>
        <p:spPr/>
        <p:txBody>
          <a:bodyPr/>
          <a:lstStyle/>
          <a:p>
            <a:fld id="{E7263C29-BC97-477E-ABAB-1FE7E5A54221}" type="slidenum">
              <a:rPr lang="en-GB" smtClean="0"/>
              <a:t>17</a:t>
            </a:fld>
            <a:endParaRPr lang="en-GB"/>
          </a:p>
        </p:txBody>
      </p:sp>
      <p:pic>
        <p:nvPicPr>
          <p:cNvPr id="8194" name="Picture 2" descr="Head Manages Staff To Complete Term Cartoon Flat. Management Monitors  Implementation Intermediate Tasks. Work Process Has Deadline For Order,  Which Focuses Entire Team. Urgent And Phased Deadline. Royalty Free  Cliparts, Vectors, And">
            <a:extLst>
              <a:ext uri="{FF2B5EF4-FFF2-40B4-BE49-F238E27FC236}">
                <a16:creationId xmlns:a16="http://schemas.microsoft.com/office/drawing/2014/main" id="{1C6FAE85-1A60-499F-808B-C9DE1DA5FA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4226" y="4017719"/>
            <a:ext cx="3116533" cy="18843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Phases icon stock illustration. Illustration of concept - 100514754">
            <a:extLst>
              <a:ext uri="{FF2B5EF4-FFF2-40B4-BE49-F238E27FC236}">
                <a16:creationId xmlns:a16="http://schemas.microsoft.com/office/drawing/2014/main" id="{6B16B079-1BA6-4140-829E-6E2BBD0BD4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51306" y="6229395"/>
            <a:ext cx="619033" cy="61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65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RISKS</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266" y="5902033"/>
            <a:ext cx="6556398" cy="646331"/>
          </a:xfrm>
          <a:prstGeom prst="rect">
            <a:avLst/>
          </a:prstGeom>
          <a:noFill/>
        </p:spPr>
        <p:txBody>
          <a:bodyPr wrap="square">
            <a:spAutoFit/>
          </a:bodyPr>
          <a:lstStyle/>
          <a:p>
            <a:r>
              <a:rPr lang="en-US" sz="900" b="1"/>
              <a:t>Source</a:t>
            </a:r>
            <a:r>
              <a:rPr lang="en-US" sz="900"/>
              <a:t>: </a:t>
            </a:r>
          </a:p>
          <a:p>
            <a:r>
              <a:rPr lang="en-US" sz="900"/>
              <a:t>[1] </a:t>
            </a:r>
            <a:r>
              <a:rPr lang="en-US" sz="900">
                <a:hlinkClick r:id="rId3"/>
              </a:rPr>
              <a:t>https://esgriskguard.com/all-about-esg-risks/</a:t>
            </a:r>
            <a:endParaRPr lang="en-US" sz="900"/>
          </a:p>
          <a:p>
            <a:r>
              <a:rPr lang="en-US" sz="900"/>
              <a:t>[2] </a:t>
            </a:r>
            <a:r>
              <a:rPr lang="en-US" sz="900">
                <a:hlinkClick r:id="rId4"/>
              </a:rPr>
              <a:t>https://youtu.be/sc9MZ41vIbk</a:t>
            </a:r>
            <a:endParaRPr lang="en-US" sz="900"/>
          </a:p>
          <a:p>
            <a:endParaRPr lang="en-US" sz="900"/>
          </a:p>
        </p:txBody>
      </p:sp>
      <p:pic>
        <p:nvPicPr>
          <p:cNvPr id="29" name="Picture 2" descr="High Risk icon PNG and SVG Vector Free Download">
            <a:extLst>
              <a:ext uri="{FF2B5EF4-FFF2-40B4-BE49-F238E27FC236}">
                <a16:creationId xmlns:a16="http://schemas.microsoft.com/office/drawing/2014/main" id="{6E049290-4798-4AA7-8B2D-FD69E8E58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1915" y="6187552"/>
            <a:ext cx="669780" cy="6524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2B99EA74-1236-4208-B82D-0B817A4EDB05}"/>
              </a:ext>
            </a:extLst>
          </p:cNvPr>
          <p:cNvPicPr>
            <a:picLocks noChangeAspect="1"/>
          </p:cNvPicPr>
          <p:nvPr/>
        </p:nvPicPr>
        <p:blipFill>
          <a:blip r:embed="rId6"/>
          <a:stretch>
            <a:fillRect/>
          </a:stretch>
        </p:blipFill>
        <p:spPr>
          <a:xfrm>
            <a:off x="1673317" y="707633"/>
            <a:ext cx="8265339" cy="5194399"/>
          </a:xfrm>
          <a:prstGeom prst="rect">
            <a:avLst/>
          </a:prstGeom>
        </p:spPr>
      </p:pic>
      <p:grpSp>
        <p:nvGrpSpPr>
          <p:cNvPr id="19" name="Group 18">
            <a:extLst>
              <a:ext uri="{FF2B5EF4-FFF2-40B4-BE49-F238E27FC236}">
                <a16:creationId xmlns:a16="http://schemas.microsoft.com/office/drawing/2014/main" id="{89620D96-0E1F-4463-97A4-9F0AF897FBAF}"/>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09F197E8-CB97-498A-A248-5493EE39A83F}"/>
                </a:ext>
              </a:extLst>
            </p:cNvPr>
            <p:cNvPicPr>
              <a:picLocks noChangeAspect="1"/>
            </p:cNvPicPr>
            <p:nvPr/>
          </p:nvPicPr>
          <p:blipFill>
            <a:blip r:embed="rId7"/>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9EF3A758-7501-42C7-A8F5-B2B6B514F22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54EC3F8F-D025-4094-83C9-7978DE6EA758}"/>
              </a:ext>
            </a:extLst>
          </p:cNvPr>
          <p:cNvSpPr>
            <a:spLocks noGrp="1"/>
          </p:cNvSpPr>
          <p:nvPr>
            <p:ph type="sldNum" sz="quarter" idx="12"/>
          </p:nvPr>
        </p:nvSpPr>
        <p:spPr/>
        <p:txBody>
          <a:bodyPr/>
          <a:lstStyle/>
          <a:p>
            <a:fld id="{E7263C29-BC97-477E-ABAB-1FE7E5A54221}" type="slidenum">
              <a:rPr lang="en-GB" smtClean="0"/>
              <a:t>18</a:t>
            </a:fld>
            <a:endParaRPr lang="en-GB"/>
          </a:p>
        </p:txBody>
      </p:sp>
    </p:spTree>
    <p:extLst>
      <p:ext uri="{BB962C8B-B14F-4D97-AF65-F5344CB8AC3E}">
        <p14:creationId xmlns:p14="http://schemas.microsoft.com/office/powerpoint/2010/main" val="371412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RISK IMPACT MATRIX</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266"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hlinkClick r:id="rId3"/>
              </a:rPr>
              <a:t>https://esgriskguard.com/all-about-esg-risks/</a:t>
            </a:r>
            <a:endParaRPr lang="en-US" sz="900"/>
          </a:p>
          <a:p>
            <a:r>
              <a:rPr lang="en-US" sz="900"/>
              <a:t>[2] </a:t>
            </a:r>
            <a:r>
              <a:rPr lang="en-GB" sz="900">
                <a:hlinkClick r:id="rId4"/>
              </a:rPr>
              <a:t>Iterative Model - YouTube</a:t>
            </a:r>
            <a:endParaRPr lang="en-GB" sz="900"/>
          </a:p>
        </p:txBody>
      </p:sp>
      <p:pic>
        <p:nvPicPr>
          <p:cNvPr id="29" name="Picture 2" descr="High Risk icon PNG and SVG Vector Free Download">
            <a:extLst>
              <a:ext uri="{FF2B5EF4-FFF2-40B4-BE49-F238E27FC236}">
                <a16:creationId xmlns:a16="http://schemas.microsoft.com/office/drawing/2014/main" id="{6E049290-4798-4AA7-8B2D-FD69E8E58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1915" y="6186985"/>
            <a:ext cx="669780" cy="6524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EE05935-46D4-4336-8090-B8C876DED657}"/>
              </a:ext>
            </a:extLst>
          </p:cNvPr>
          <p:cNvPicPr>
            <a:picLocks noChangeAspect="1"/>
          </p:cNvPicPr>
          <p:nvPr/>
        </p:nvPicPr>
        <p:blipFill>
          <a:blip r:embed="rId6"/>
          <a:stretch>
            <a:fillRect/>
          </a:stretch>
        </p:blipFill>
        <p:spPr>
          <a:xfrm>
            <a:off x="404126" y="1191595"/>
            <a:ext cx="6282336" cy="4265447"/>
          </a:xfrm>
          <a:prstGeom prst="rect">
            <a:avLst/>
          </a:prstGeom>
        </p:spPr>
      </p:pic>
      <p:pic>
        <p:nvPicPr>
          <p:cNvPr id="17" name="Picture 16">
            <a:extLst>
              <a:ext uri="{FF2B5EF4-FFF2-40B4-BE49-F238E27FC236}">
                <a16:creationId xmlns:a16="http://schemas.microsoft.com/office/drawing/2014/main" id="{2F2D92C7-8CA9-4276-BBC3-7C7A1FD1BF95}"/>
              </a:ext>
            </a:extLst>
          </p:cNvPr>
          <p:cNvPicPr>
            <a:picLocks noChangeAspect="1"/>
          </p:cNvPicPr>
          <p:nvPr/>
        </p:nvPicPr>
        <p:blipFill>
          <a:blip r:embed="rId7"/>
          <a:stretch>
            <a:fillRect/>
          </a:stretch>
        </p:blipFill>
        <p:spPr>
          <a:xfrm>
            <a:off x="7090055" y="1255434"/>
            <a:ext cx="4746677" cy="4201608"/>
          </a:xfrm>
          <a:prstGeom prst="rect">
            <a:avLst/>
          </a:prstGeom>
        </p:spPr>
      </p:pic>
      <p:grpSp>
        <p:nvGrpSpPr>
          <p:cNvPr id="31" name="Group 30">
            <a:extLst>
              <a:ext uri="{FF2B5EF4-FFF2-40B4-BE49-F238E27FC236}">
                <a16:creationId xmlns:a16="http://schemas.microsoft.com/office/drawing/2014/main" id="{CB23473F-0D5E-41A8-8670-8ABC971115C6}"/>
              </a:ext>
            </a:extLst>
          </p:cNvPr>
          <p:cNvGrpSpPr/>
          <p:nvPr/>
        </p:nvGrpSpPr>
        <p:grpSpPr>
          <a:xfrm>
            <a:off x="10474645" y="6834"/>
            <a:ext cx="1717355" cy="568171"/>
            <a:chOff x="10474645" y="6834"/>
            <a:chExt cx="1717355" cy="568171"/>
          </a:xfrm>
        </p:grpSpPr>
        <p:pic>
          <p:nvPicPr>
            <p:cNvPr id="32" name="Picture 31">
              <a:extLst>
                <a:ext uri="{FF2B5EF4-FFF2-40B4-BE49-F238E27FC236}">
                  <a16:creationId xmlns:a16="http://schemas.microsoft.com/office/drawing/2014/main" id="{83D50453-002F-44EA-976B-92642E93DB01}"/>
                </a:ext>
              </a:extLst>
            </p:cNvPr>
            <p:cNvPicPr>
              <a:picLocks noChangeAspect="1"/>
            </p:cNvPicPr>
            <p:nvPr/>
          </p:nvPicPr>
          <p:blipFill>
            <a:blip r:embed="rId8"/>
            <a:stretch>
              <a:fillRect/>
            </a:stretch>
          </p:blipFill>
          <p:spPr>
            <a:xfrm>
              <a:off x="10474645" y="6834"/>
              <a:ext cx="1151294" cy="568171"/>
            </a:xfrm>
            <a:prstGeom prst="rect">
              <a:avLst/>
            </a:prstGeom>
          </p:spPr>
        </p:pic>
        <p:pic>
          <p:nvPicPr>
            <p:cNvPr id="33" name="Picture 6" descr="Hogwarts Express 9 3/4 Harry Potter Coaster Pack : Amazon.co.uk: Home &amp;  Kitchen">
              <a:extLst>
                <a:ext uri="{FF2B5EF4-FFF2-40B4-BE49-F238E27FC236}">
                  <a16:creationId xmlns:a16="http://schemas.microsoft.com/office/drawing/2014/main" id="{BF919C25-81B2-4149-81F6-7EC95833E62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27411ED1-5439-4806-A8CE-0997F2693D31}"/>
              </a:ext>
            </a:extLst>
          </p:cNvPr>
          <p:cNvSpPr>
            <a:spLocks noGrp="1"/>
          </p:cNvSpPr>
          <p:nvPr>
            <p:ph type="sldNum" sz="quarter" idx="12"/>
          </p:nvPr>
        </p:nvSpPr>
        <p:spPr/>
        <p:txBody>
          <a:bodyPr/>
          <a:lstStyle/>
          <a:p>
            <a:fld id="{E7263C29-BC97-477E-ABAB-1FE7E5A54221}" type="slidenum">
              <a:rPr lang="en-GB" smtClean="0"/>
              <a:t>19</a:t>
            </a:fld>
            <a:endParaRPr lang="en-GB"/>
          </a:p>
        </p:txBody>
      </p:sp>
    </p:spTree>
    <p:extLst>
      <p:ext uri="{BB962C8B-B14F-4D97-AF65-F5344CB8AC3E}">
        <p14:creationId xmlns:p14="http://schemas.microsoft.com/office/powerpoint/2010/main" val="111368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F923A9E-C564-402F-8683-5FDAD4062F95}"/>
              </a:ext>
            </a:extLst>
          </p:cNvPr>
          <p:cNvGraphicFramePr/>
          <p:nvPr>
            <p:extLst>
              <p:ext uri="{D42A27DB-BD31-4B8C-83A1-F6EECF244321}">
                <p14:modId xmlns:p14="http://schemas.microsoft.com/office/powerpoint/2010/main" val="2241009681"/>
              </p:ext>
            </p:extLst>
          </p:nvPr>
        </p:nvGraphicFramePr>
        <p:xfrm>
          <a:off x="2364550" y="1086995"/>
          <a:ext cx="6849789" cy="4684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a:extLst>
              <a:ext uri="{FF2B5EF4-FFF2-40B4-BE49-F238E27FC236}">
                <a16:creationId xmlns:a16="http://schemas.microsoft.com/office/drawing/2014/main" id="{00622DDD-4BCF-493B-ACA6-C93467049A6C}"/>
              </a:ext>
            </a:extLst>
          </p:cNvPr>
          <p:cNvSpPr txBox="1"/>
          <p:nvPr/>
        </p:nvSpPr>
        <p:spPr>
          <a:xfrm>
            <a:off x="-4747" y="-25977"/>
            <a:ext cx="5533350" cy="707886"/>
          </a:xfrm>
          <a:prstGeom prst="rect">
            <a:avLst/>
          </a:prstGeom>
          <a:noFill/>
        </p:spPr>
        <p:txBody>
          <a:bodyPr wrap="square" rtlCol="0">
            <a:spAutoFit/>
          </a:bodyPr>
          <a:lstStyle/>
          <a:p>
            <a:r>
              <a:rPr lang="en-US" sz="4000"/>
              <a:t>TABLE OF CONTENTS</a:t>
            </a:r>
            <a:endParaRPr lang="en-GB" sz="4000"/>
          </a:p>
        </p:txBody>
      </p:sp>
      <p:cxnSp>
        <p:nvCxnSpPr>
          <p:cNvPr id="4" name="Straight Connector 3">
            <a:extLst>
              <a:ext uri="{FF2B5EF4-FFF2-40B4-BE49-F238E27FC236}">
                <a16:creationId xmlns:a16="http://schemas.microsoft.com/office/drawing/2014/main" id="{1C89B281-722A-4735-975A-461AB3C88C86}"/>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9BEA2D4-8CC5-49CD-B1E7-86E3178452DE}"/>
              </a:ext>
            </a:extLst>
          </p:cNvPr>
          <p:cNvGrpSpPr/>
          <p:nvPr/>
        </p:nvGrpSpPr>
        <p:grpSpPr>
          <a:xfrm>
            <a:off x="10474645" y="6834"/>
            <a:ext cx="1717355" cy="568171"/>
            <a:chOff x="10474645" y="6834"/>
            <a:chExt cx="1717355" cy="568171"/>
          </a:xfrm>
        </p:grpSpPr>
        <p:pic>
          <p:nvPicPr>
            <p:cNvPr id="11" name="Picture 10">
              <a:extLst>
                <a:ext uri="{FF2B5EF4-FFF2-40B4-BE49-F238E27FC236}">
                  <a16:creationId xmlns:a16="http://schemas.microsoft.com/office/drawing/2014/main" id="{CBF75C07-99D2-401B-B766-C7EAEC73D989}"/>
                </a:ext>
              </a:extLst>
            </p:cNvPr>
            <p:cNvPicPr>
              <a:picLocks noChangeAspect="1"/>
            </p:cNvPicPr>
            <p:nvPr/>
          </p:nvPicPr>
          <p:blipFill>
            <a:blip r:embed="rId7"/>
            <a:stretch>
              <a:fillRect/>
            </a:stretch>
          </p:blipFill>
          <p:spPr>
            <a:xfrm>
              <a:off x="10474645" y="6834"/>
              <a:ext cx="1151294" cy="568171"/>
            </a:xfrm>
            <a:prstGeom prst="rect">
              <a:avLst/>
            </a:prstGeom>
          </p:spPr>
        </p:pic>
        <p:pic>
          <p:nvPicPr>
            <p:cNvPr id="12" name="Picture 6" descr="Hogwarts Express 9 3/4 Harry Potter Coaster Pack : Amazon.co.uk: Home &amp;  Kitchen">
              <a:extLst>
                <a:ext uri="{FF2B5EF4-FFF2-40B4-BE49-F238E27FC236}">
                  <a16:creationId xmlns:a16="http://schemas.microsoft.com/office/drawing/2014/main" id="{14A1182C-4A36-49F5-92F5-DEF6CA9D9B7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Gui, content Free Icon - Icon-Icons.com">
            <a:extLst>
              <a:ext uri="{FF2B5EF4-FFF2-40B4-BE49-F238E27FC236}">
                <a16:creationId xmlns:a16="http://schemas.microsoft.com/office/drawing/2014/main" id="{D7C83600-AD1A-434E-B912-30D418FCEA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81056" y="6033064"/>
            <a:ext cx="824936" cy="8249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22FA3AD-025E-4115-AF3C-35B34DC0DF67}"/>
              </a:ext>
            </a:extLst>
          </p:cNvPr>
          <p:cNvSpPr>
            <a:spLocks noGrp="1"/>
          </p:cNvSpPr>
          <p:nvPr>
            <p:ph type="sldNum" sz="quarter" idx="12"/>
          </p:nvPr>
        </p:nvSpPr>
        <p:spPr/>
        <p:txBody>
          <a:bodyPr/>
          <a:lstStyle/>
          <a:p>
            <a:fld id="{E7263C29-BC97-477E-ABAB-1FE7E5A54221}" type="slidenum">
              <a:rPr lang="en-GB" smtClean="0"/>
              <a:t>2</a:t>
            </a:fld>
            <a:endParaRPr lang="en-GB"/>
          </a:p>
        </p:txBody>
      </p:sp>
    </p:spTree>
    <p:extLst>
      <p:ext uri="{BB962C8B-B14F-4D97-AF65-F5344CB8AC3E}">
        <p14:creationId xmlns:p14="http://schemas.microsoft.com/office/powerpoint/2010/main" val="1699111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RISK FACTOR SCORE</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266"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hlinkClick r:id="rId2"/>
              </a:rPr>
              <a:t>https://esgriskguard.com/all-about-esg-risks/</a:t>
            </a:r>
            <a:endParaRPr lang="en-US" sz="900"/>
          </a:p>
          <a:p>
            <a:r>
              <a:rPr lang="en-US" sz="900"/>
              <a:t>[2] </a:t>
            </a:r>
            <a:r>
              <a:rPr lang="en-GB" sz="900">
                <a:hlinkClick r:id="rId3"/>
              </a:rPr>
              <a:t>Iterative Model - YouTube</a:t>
            </a:r>
            <a:endParaRPr lang="en-GB" sz="900"/>
          </a:p>
        </p:txBody>
      </p:sp>
      <p:pic>
        <p:nvPicPr>
          <p:cNvPr id="29" name="Picture 2" descr="High Risk icon PNG and SVG Vector Free Download">
            <a:extLst>
              <a:ext uri="{FF2B5EF4-FFF2-40B4-BE49-F238E27FC236}">
                <a16:creationId xmlns:a16="http://schemas.microsoft.com/office/drawing/2014/main" id="{6E049290-4798-4AA7-8B2D-FD69E8E58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1915" y="6187552"/>
            <a:ext cx="669780" cy="652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83C94E-B5D6-4676-B7C6-A1D434038E7E}"/>
              </a:ext>
            </a:extLst>
          </p:cNvPr>
          <p:cNvSpPr txBox="1"/>
          <p:nvPr/>
        </p:nvSpPr>
        <p:spPr>
          <a:xfrm>
            <a:off x="305397" y="1062293"/>
            <a:ext cx="10798032" cy="3816429"/>
          </a:xfrm>
          <a:prstGeom prst="rect">
            <a:avLst/>
          </a:prstGeom>
          <a:noFill/>
        </p:spPr>
        <p:txBody>
          <a:bodyPr wrap="square" rtlCol="0">
            <a:spAutoFit/>
          </a:bodyPr>
          <a:lstStyle/>
          <a:p>
            <a:r>
              <a:rPr lang="en-US" sz="2200" b="1"/>
              <a:t>Risk Factor Score = </a:t>
            </a:r>
          </a:p>
          <a:p>
            <a:r>
              <a:rPr lang="en-US" sz="2200" b="1"/>
              <a:t>(Score of Consequence + Score of Likelihood) - (Score of Consequence * Score of Likelihood)</a:t>
            </a:r>
          </a:p>
          <a:p>
            <a:endParaRPr lang="en-US" sz="2200"/>
          </a:p>
          <a:p>
            <a:r>
              <a:rPr lang="en-US" sz="2200"/>
              <a:t>Risk Factor Score = Average Score Sum – Average Score Multiplied</a:t>
            </a:r>
          </a:p>
          <a:p>
            <a:r>
              <a:rPr lang="en-US" sz="2200"/>
              <a:t>Risk Factor Score = (5.42+3.71) – (5.42*3.71)</a:t>
            </a:r>
          </a:p>
          <a:p>
            <a:r>
              <a:rPr lang="en-US" sz="2200"/>
              <a:t>Risk Factor Score = -11.02</a:t>
            </a:r>
          </a:p>
          <a:p>
            <a:endParaRPr lang="en-US" sz="2200"/>
          </a:p>
          <a:p>
            <a:endParaRPr lang="en-US" sz="2200"/>
          </a:p>
          <a:p>
            <a:r>
              <a:rPr lang="en-US" sz="2200"/>
              <a:t>This is out of a total score of -80</a:t>
            </a:r>
          </a:p>
          <a:p>
            <a:r>
              <a:rPr lang="en-US" sz="2200"/>
              <a:t>Therefore, as per our calculations, 11.02/80 </a:t>
            </a:r>
          </a:p>
          <a:p>
            <a:r>
              <a:rPr lang="en-US" sz="2200">
                <a:solidFill>
                  <a:srgbClr val="FF0000"/>
                </a:solidFill>
              </a:rPr>
              <a:t>= </a:t>
            </a:r>
            <a:r>
              <a:rPr lang="en-US" sz="2200" b="1">
                <a:solidFill>
                  <a:srgbClr val="FF0000"/>
                </a:solidFill>
              </a:rPr>
              <a:t>13.77% is the Overall Risk Factor Score Percentage</a:t>
            </a:r>
          </a:p>
        </p:txBody>
      </p:sp>
      <p:grpSp>
        <p:nvGrpSpPr>
          <p:cNvPr id="31" name="Group 30">
            <a:extLst>
              <a:ext uri="{FF2B5EF4-FFF2-40B4-BE49-F238E27FC236}">
                <a16:creationId xmlns:a16="http://schemas.microsoft.com/office/drawing/2014/main" id="{CE277726-CC2B-4A5D-938B-5370AFC1CC43}"/>
              </a:ext>
            </a:extLst>
          </p:cNvPr>
          <p:cNvGrpSpPr/>
          <p:nvPr/>
        </p:nvGrpSpPr>
        <p:grpSpPr>
          <a:xfrm>
            <a:off x="10474645" y="6834"/>
            <a:ext cx="1717355" cy="568171"/>
            <a:chOff x="10474645" y="6834"/>
            <a:chExt cx="1717355" cy="568171"/>
          </a:xfrm>
        </p:grpSpPr>
        <p:pic>
          <p:nvPicPr>
            <p:cNvPr id="32" name="Picture 31">
              <a:extLst>
                <a:ext uri="{FF2B5EF4-FFF2-40B4-BE49-F238E27FC236}">
                  <a16:creationId xmlns:a16="http://schemas.microsoft.com/office/drawing/2014/main" id="{3D9A4D1D-C008-4CED-B7D4-3CF1A94BF4D8}"/>
                </a:ext>
              </a:extLst>
            </p:cNvPr>
            <p:cNvPicPr>
              <a:picLocks noChangeAspect="1"/>
            </p:cNvPicPr>
            <p:nvPr/>
          </p:nvPicPr>
          <p:blipFill>
            <a:blip r:embed="rId5"/>
            <a:stretch>
              <a:fillRect/>
            </a:stretch>
          </p:blipFill>
          <p:spPr>
            <a:xfrm>
              <a:off x="10474645" y="6834"/>
              <a:ext cx="1151294" cy="568171"/>
            </a:xfrm>
            <a:prstGeom prst="rect">
              <a:avLst/>
            </a:prstGeom>
          </p:spPr>
        </p:pic>
        <p:pic>
          <p:nvPicPr>
            <p:cNvPr id="33" name="Picture 6" descr="Hogwarts Express 9 3/4 Harry Potter Coaster Pack : Amazon.co.uk: Home &amp;  Kitchen">
              <a:extLst>
                <a:ext uri="{FF2B5EF4-FFF2-40B4-BE49-F238E27FC236}">
                  <a16:creationId xmlns:a16="http://schemas.microsoft.com/office/drawing/2014/main" id="{EA23DF4A-9D84-4158-88C3-C77A9D5719B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620F91BA-C359-46D6-A427-3CB7952A0D92}"/>
              </a:ext>
            </a:extLst>
          </p:cNvPr>
          <p:cNvSpPr>
            <a:spLocks noGrp="1"/>
          </p:cNvSpPr>
          <p:nvPr>
            <p:ph type="sldNum" sz="quarter" idx="12"/>
          </p:nvPr>
        </p:nvSpPr>
        <p:spPr/>
        <p:txBody>
          <a:bodyPr/>
          <a:lstStyle/>
          <a:p>
            <a:fld id="{E7263C29-BC97-477E-ABAB-1FE7E5A54221}" type="slidenum">
              <a:rPr lang="en-GB" smtClean="0"/>
              <a:t>20</a:t>
            </a:fld>
            <a:endParaRPr lang="en-GB"/>
          </a:p>
        </p:txBody>
      </p:sp>
    </p:spTree>
    <p:extLst>
      <p:ext uri="{BB962C8B-B14F-4D97-AF65-F5344CB8AC3E}">
        <p14:creationId xmlns:p14="http://schemas.microsoft.com/office/powerpoint/2010/main" val="113492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6898646" y="5913749"/>
            <a:ext cx="3695629" cy="430887"/>
          </a:xfrm>
          <a:prstGeom prst="rect">
            <a:avLst/>
          </a:prstGeom>
          <a:solidFill>
            <a:schemeClr val="accent5">
              <a:lumMod val="20000"/>
              <a:lumOff val="80000"/>
            </a:schemeClr>
          </a:solidFill>
        </p:spPr>
        <p:txBody>
          <a:bodyPr wrap="square" rtlCol="0">
            <a:spAutoFit/>
          </a:bodyPr>
          <a:lstStyle/>
          <a:p>
            <a:r>
              <a:rPr lang="en-US" sz="2200"/>
              <a:t>INR 7 Million ~ GBP 70,000</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E277726-CC2B-4A5D-938B-5370AFC1CC43}"/>
              </a:ext>
            </a:extLst>
          </p:cNvPr>
          <p:cNvGrpSpPr/>
          <p:nvPr/>
        </p:nvGrpSpPr>
        <p:grpSpPr>
          <a:xfrm>
            <a:off x="10474645" y="6834"/>
            <a:ext cx="1717355" cy="568171"/>
            <a:chOff x="10474645" y="6834"/>
            <a:chExt cx="1717355" cy="568171"/>
          </a:xfrm>
        </p:grpSpPr>
        <p:pic>
          <p:nvPicPr>
            <p:cNvPr id="32" name="Picture 31">
              <a:extLst>
                <a:ext uri="{FF2B5EF4-FFF2-40B4-BE49-F238E27FC236}">
                  <a16:creationId xmlns:a16="http://schemas.microsoft.com/office/drawing/2014/main" id="{3D9A4D1D-C008-4CED-B7D4-3CF1A94BF4D8}"/>
                </a:ext>
              </a:extLst>
            </p:cNvPr>
            <p:cNvPicPr>
              <a:picLocks noChangeAspect="1"/>
            </p:cNvPicPr>
            <p:nvPr/>
          </p:nvPicPr>
          <p:blipFill>
            <a:blip r:embed="rId3"/>
            <a:stretch>
              <a:fillRect/>
            </a:stretch>
          </p:blipFill>
          <p:spPr>
            <a:xfrm>
              <a:off x="10474645" y="6834"/>
              <a:ext cx="1151294" cy="568171"/>
            </a:xfrm>
            <a:prstGeom prst="rect">
              <a:avLst/>
            </a:prstGeom>
          </p:spPr>
        </p:pic>
        <p:pic>
          <p:nvPicPr>
            <p:cNvPr id="33" name="Picture 6" descr="Hogwarts Express 9 3/4 Harry Potter Coaster Pack : Amazon.co.uk: Home &amp;  Kitchen">
              <a:extLst>
                <a:ext uri="{FF2B5EF4-FFF2-40B4-BE49-F238E27FC236}">
                  <a16:creationId xmlns:a16="http://schemas.microsoft.com/office/drawing/2014/main" id="{EA23DF4A-9D84-4158-88C3-C77A9D5719B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6F8FEF06-ED4D-4755-946A-F51E54F4AD9E}"/>
              </a:ext>
            </a:extLst>
          </p:cNvPr>
          <p:cNvPicPr>
            <a:picLocks noChangeAspect="1"/>
          </p:cNvPicPr>
          <p:nvPr/>
        </p:nvPicPr>
        <p:blipFill>
          <a:blip r:embed="rId6"/>
          <a:stretch>
            <a:fillRect/>
          </a:stretch>
        </p:blipFill>
        <p:spPr>
          <a:xfrm>
            <a:off x="308328" y="640355"/>
            <a:ext cx="11575343" cy="5213431"/>
          </a:xfrm>
          <a:prstGeom prst="rect">
            <a:avLst/>
          </a:prstGeom>
        </p:spPr>
      </p:pic>
      <p:sp>
        <p:nvSpPr>
          <p:cNvPr id="34" name="TextBox 33">
            <a:extLst>
              <a:ext uri="{FF2B5EF4-FFF2-40B4-BE49-F238E27FC236}">
                <a16:creationId xmlns:a16="http://schemas.microsoft.com/office/drawing/2014/main" id="{F9611DCB-107B-4D94-8C05-EE028F59BAFD}"/>
              </a:ext>
            </a:extLst>
          </p:cNvPr>
          <p:cNvSpPr txBox="1"/>
          <p:nvPr/>
        </p:nvSpPr>
        <p:spPr>
          <a:xfrm>
            <a:off x="266" y="5902033"/>
            <a:ext cx="6556398" cy="230832"/>
          </a:xfrm>
          <a:prstGeom prst="rect">
            <a:avLst/>
          </a:prstGeom>
          <a:noFill/>
        </p:spPr>
        <p:txBody>
          <a:bodyPr wrap="square">
            <a:spAutoFit/>
          </a:bodyPr>
          <a:lstStyle/>
          <a:p>
            <a:r>
              <a:rPr lang="en-US" sz="900" i="1"/>
              <a:t>All figures are in INR</a:t>
            </a:r>
            <a:endParaRPr lang="en-GB" sz="900" i="1"/>
          </a:p>
        </p:txBody>
      </p:sp>
      <p:sp>
        <p:nvSpPr>
          <p:cNvPr id="5" name="Slide Number Placeholder 4">
            <a:extLst>
              <a:ext uri="{FF2B5EF4-FFF2-40B4-BE49-F238E27FC236}">
                <a16:creationId xmlns:a16="http://schemas.microsoft.com/office/drawing/2014/main" id="{35D759F9-04C3-4231-8518-2B6F84E0087E}"/>
              </a:ext>
            </a:extLst>
          </p:cNvPr>
          <p:cNvSpPr>
            <a:spLocks noGrp="1"/>
          </p:cNvSpPr>
          <p:nvPr>
            <p:ph type="sldNum" sz="quarter" idx="12"/>
          </p:nvPr>
        </p:nvSpPr>
        <p:spPr/>
        <p:txBody>
          <a:bodyPr/>
          <a:lstStyle/>
          <a:p>
            <a:fld id="{E7263C29-BC97-477E-ABAB-1FE7E5A54221}" type="slidenum">
              <a:rPr lang="en-GB" smtClean="0"/>
              <a:t>21</a:t>
            </a:fld>
            <a:endParaRPr lang="en-GB"/>
          </a:p>
        </p:txBody>
      </p:sp>
      <p:pic>
        <p:nvPicPr>
          <p:cNvPr id="1026" name="Picture 2" descr="Check out Budget icon from IconBros - calculators, finances, business and  finance, calculator, money, contract, b… | Light background images,  Budgeting, Spreadsheet">
            <a:extLst>
              <a:ext uri="{FF2B5EF4-FFF2-40B4-BE49-F238E27FC236}">
                <a16:creationId xmlns:a16="http://schemas.microsoft.com/office/drawing/2014/main" id="{DBB3C115-39F2-4AFA-A04D-F9EB866961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7473" y="6176076"/>
            <a:ext cx="651164" cy="65116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60D1380-7E33-4C83-93A7-8E37363E1D8E}"/>
              </a:ext>
            </a:extLst>
          </p:cNvPr>
          <p:cNvSpPr txBox="1"/>
          <p:nvPr/>
        </p:nvSpPr>
        <p:spPr>
          <a:xfrm>
            <a:off x="0" y="1303"/>
            <a:ext cx="8865352" cy="707886"/>
          </a:xfrm>
          <a:prstGeom prst="rect">
            <a:avLst/>
          </a:prstGeom>
          <a:noFill/>
        </p:spPr>
        <p:txBody>
          <a:bodyPr wrap="square" rtlCol="0">
            <a:spAutoFit/>
          </a:bodyPr>
          <a:lstStyle/>
          <a:p>
            <a:r>
              <a:rPr lang="en-US" sz="4000"/>
              <a:t>BUDGET AND TIMELINE</a:t>
            </a:r>
          </a:p>
        </p:txBody>
      </p:sp>
      <p:sp>
        <p:nvSpPr>
          <p:cNvPr id="3" name="TextBox 2">
            <a:extLst>
              <a:ext uri="{FF2B5EF4-FFF2-40B4-BE49-F238E27FC236}">
                <a16:creationId xmlns:a16="http://schemas.microsoft.com/office/drawing/2014/main" id="{CC4B0AD5-477D-4F7A-ADC1-D1CB5C98ABEA}"/>
              </a:ext>
            </a:extLst>
          </p:cNvPr>
          <p:cNvSpPr txBox="1"/>
          <p:nvPr/>
        </p:nvSpPr>
        <p:spPr>
          <a:xfrm>
            <a:off x="888431" y="6261645"/>
            <a:ext cx="4701878" cy="369332"/>
          </a:xfrm>
          <a:prstGeom prst="rect">
            <a:avLst/>
          </a:prstGeom>
          <a:noFill/>
        </p:spPr>
        <p:txBody>
          <a:bodyPr wrap="square" rtlCol="0">
            <a:spAutoFit/>
          </a:bodyPr>
          <a:lstStyle/>
          <a:p>
            <a:r>
              <a:rPr lang="en-US" b="1">
                <a:hlinkClick r:id="rId8"/>
              </a:rPr>
              <a:t>LINK</a:t>
            </a:r>
            <a:r>
              <a:rPr lang="en-US" b="1"/>
              <a:t> TO THE TIMELINE AND BUDGET FILE</a:t>
            </a:r>
          </a:p>
        </p:txBody>
      </p:sp>
    </p:spTree>
    <p:extLst>
      <p:ext uri="{BB962C8B-B14F-4D97-AF65-F5344CB8AC3E}">
        <p14:creationId xmlns:p14="http://schemas.microsoft.com/office/powerpoint/2010/main" val="456551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METHODOLOGY</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A8D87D7-85B3-4B73-A2A8-1845DD1B8D69}"/>
              </a:ext>
            </a:extLst>
          </p:cNvPr>
          <p:cNvSpPr txBox="1"/>
          <p:nvPr/>
        </p:nvSpPr>
        <p:spPr>
          <a:xfrm>
            <a:off x="338803" y="872728"/>
            <a:ext cx="5601782" cy="467699"/>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b="1"/>
              <a:t>Combination of ITERATIVE + WATERFALL</a:t>
            </a:r>
          </a:p>
          <a:p>
            <a:pPr marL="342900" indent="-342900">
              <a:lnSpc>
                <a:spcPct val="90000"/>
              </a:lnSpc>
              <a:spcAft>
                <a:spcPts val="600"/>
              </a:spcAft>
              <a:buFont typeface="Arial" panose="020B0604020202020204" pitchFamily="34" charset="0"/>
              <a:buChar char="•"/>
            </a:pPr>
            <a:endParaRPr lang="en-US" sz="2200" b="1"/>
          </a:p>
        </p:txBody>
      </p:sp>
      <p:pic>
        <p:nvPicPr>
          <p:cNvPr id="3" name="Picture 2">
            <a:extLst>
              <a:ext uri="{FF2B5EF4-FFF2-40B4-BE49-F238E27FC236}">
                <a16:creationId xmlns:a16="http://schemas.microsoft.com/office/drawing/2014/main" id="{3A630E6B-FC5D-437B-A816-3EA334A6917A}"/>
              </a:ext>
            </a:extLst>
          </p:cNvPr>
          <p:cNvPicPr>
            <a:picLocks noChangeAspect="1"/>
          </p:cNvPicPr>
          <p:nvPr/>
        </p:nvPicPr>
        <p:blipFill rotWithShape="1">
          <a:blip r:embed="rId3"/>
          <a:srcRect l="24461" t="28171" r="21762" b="28171"/>
          <a:stretch/>
        </p:blipFill>
        <p:spPr>
          <a:xfrm>
            <a:off x="5823918" y="2536931"/>
            <a:ext cx="6194615" cy="3216605"/>
          </a:xfrm>
          <a:prstGeom prst="rect">
            <a:avLst/>
          </a:prstGeom>
        </p:spPr>
      </p:pic>
      <p:sp>
        <p:nvSpPr>
          <p:cNvPr id="29" name="TextBox 28">
            <a:extLst>
              <a:ext uri="{FF2B5EF4-FFF2-40B4-BE49-F238E27FC236}">
                <a16:creationId xmlns:a16="http://schemas.microsoft.com/office/drawing/2014/main" id="{3281CB3D-E9B5-4968-9465-6C5755BA9658}"/>
              </a:ext>
            </a:extLst>
          </p:cNvPr>
          <p:cNvSpPr txBox="1"/>
          <p:nvPr/>
        </p:nvSpPr>
        <p:spPr>
          <a:xfrm>
            <a:off x="338803" y="1541265"/>
            <a:ext cx="10384615" cy="769441"/>
          </a:xfrm>
          <a:prstGeom prst="rect">
            <a:avLst/>
          </a:prstGeom>
          <a:noFill/>
        </p:spPr>
        <p:txBody>
          <a:bodyPr wrap="square">
            <a:spAutoFit/>
          </a:bodyPr>
          <a:lstStyle/>
          <a:p>
            <a:pPr marL="285750" indent="-285750" algn="l">
              <a:buFont typeface="Arial" panose="020B0604020202020204" pitchFamily="34" charset="0"/>
              <a:buChar char="•"/>
            </a:pPr>
            <a:r>
              <a:rPr lang="en-US" sz="2200" b="0" i="0" u="none" strike="noStrike" baseline="0"/>
              <a:t>Repeated cycles (iterative) and in smaller portions at a time</a:t>
            </a:r>
          </a:p>
          <a:p>
            <a:pPr marL="285750" indent="-285750" algn="l">
              <a:buFont typeface="Arial" panose="020B0604020202020204" pitchFamily="34" charset="0"/>
              <a:buChar char="•"/>
            </a:pPr>
            <a:r>
              <a:rPr lang="en-US" sz="2200" b="0" i="0" u="none" strike="noStrike" baseline="0"/>
              <a:t>At each iteration, design modifications are made, and new functional capabilities added</a:t>
            </a:r>
            <a:endParaRPr lang="en-US" sz="2200"/>
          </a:p>
        </p:txBody>
      </p:sp>
      <p:sp>
        <p:nvSpPr>
          <p:cNvPr id="31" name="TextBox 30">
            <a:extLst>
              <a:ext uri="{FF2B5EF4-FFF2-40B4-BE49-F238E27FC236}">
                <a16:creationId xmlns:a16="http://schemas.microsoft.com/office/drawing/2014/main" id="{9E789811-9C11-4E1A-87A4-F12409AAE36F}"/>
              </a:ext>
            </a:extLst>
          </p:cNvPr>
          <p:cNvSpPr txBox="1"/>
          <p:nvPr/>
        </p:nvSpPr>
        <p:spPr>
          <a:xfrm>
            <a:off x="0"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hlinkClick r:id="rId4"/>
              </a:rPr>
              <a:t>Difference between agile and waterfall approaches | APM</a:t>
            </a:r>
            <a:endParaRPr lang="en-US" sz="900"/>
          </a:p>
          <a:p>
            <a:r>
              <a:rPr lang="en-US" sz="900"/>
              <a:t>[2] Lecture Slides (Dr. Natalia </a:t>
            </a:r>
            <a:r>
              <a:rPr lang="en-US" sz="900" err="1"/>
              <a:t>Efremova</a:t>
            </a:r>
            <a:r>
              <a:rPr lang="en-US" sz="900"/>
              <a:t>), Queen Mary University of London</a:t>
            </a:r>
            <a:endParaRPr lang="en-GB" sz="900"/>
          </a:p>
        </p:txBody>
      </p:sp>
      <p:pic>
        <p:nvPicPr>
          <p:cNvPr id="30" name="Picture 29">
            <a:extLst>
              <a:ext uri="{FF2B5EF4-FFF2-40B4-BE49-F238E27FC236}">
                <a16:creationId xmlns:a16="http://schemas.microsoft.com/office/drawing/2014/main" id="{F1E622E3-37BF-4594-BAB3-2D9EDFC9CFE9}"/>
              </a:ext>
            </a:extLst>
          </p:cNvPr>
          <p:cNvPicPr>
            <a:picLocks noChangeAspect="1"/>
          </p:cNvPicPr>
          <p:nvPr/>
        </p:nvPicPr>
        <p:blipFill rotWithShape="1">
          <a:blip r:embed="rId5"/>
          <a:srcRect l="33580" t="16212" r="18267" b="18939"/>
          <a:stretch/>
        </p:blipFill>
        <p:spPr>
          <a:xfrm>
            <a:off x="789002" y="2536931"/>
            <a:ext cx="4246219" cy="3216605"/>
          </a:xfrm>
          <a:prstGeom prst="rect">
            <a:avLst/>
          </a:prstGeom>
        </p:spPr>
      </p:pic>
      <p:grpSp>
        <p:nvGrpSpPr>
          <p:cNvPr id="32" name="Group 31">
            <a:extLst>
              <a:ext uri="{FF2B5EF4-FFF2-40B4-BE49-F238E27FC236}">
                <a16:creationId xmlns:a16="http://schemas.microsoft.com/office/drawing/2014/main" id="{A50D5956-87F4-4EA3-A361-C2641DE98F0D}"/>
              </a:ext>
            </a:extLst>
          </p:cNvPr>
          <p:cNvGrpSpPr/>
          <p:nvPr/>
        </p:nvGrpSpPr>
        <p:grpSpPr>
          <a:xfrm>
            <a:off x="10474645" y="6834"/>
            <a:ext cx="1717355" cy="568171"/>
            <a:chOff x="10474645" y="6834"/>
            <a:chExt cx="1717355" cy="568171"/>
          </a:xfrm>
        </p:grpSpPr>
        <p:pic>
          <p:nvPicPr>
            <p:cNvPr id="33" name="Picture 32">
              <a:extLst>
                <a:ext uri="{FF2B5EF4-FFF2-40B4-BE49-F238E27FC236}">
                  <a16:creationId xmlns:a16="http://schemas.microsoft.com/office/drawing/2014/main" id="{43C4C319-48AB-436A-AE35-29A6EC9C5A79}"/>
                </a:ext>
              </a:extLst>
            </p:cNvPr>
            <p:cNvPicPr>
              <a:picLocks noChangeAspect="1"/>
            </p:cNvPicPr>
            <p:nvPr/>
          </p:nvPicPr>
          <p:blipFill>
            <a:blip r:embed="rId6"/>
            <a:stretch>
              <a:fillRect/>
            </a:stretch>
          </p:blipFill>
          <p:spPr>
            <a:xfrm>
              <a:off x="10474645" y="6834"/>
              <a:ext cx="1151294" cy="568171"/>
            </a:xfrm>
            <a:prstGeom prst="rect">
              <a:avLst/>
            </a:prstGeom>
          </p:spPr>
        </p:pic>
        <p:pic>
          <p:nvPicPr>
            <p:cNvPr id="34" name="Picture 6" descr="Hogwarts Express 9 3/4 Harry Potter Coaster Pack : Amazon.co.uk: Home &amp;  Kitchen">
              <a:extLst>
                <a:ext uri="{FF2B5EF4-FFF2-40B4-BE49-F238E27FC236}">
                  <a16:creationId xmlns:a16="http://schemas.microsoft.com/office/drawing/2014/main" id="{02E146E2-A9F4-45FA-9FD0-A1720E11EF4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6182C6AA-8388-4B73-BD6A-3AD61C3CB2AC}"/>
              </a:ext>
            </a:extLst>
          </p:cNvPr>
          <p:cNvSpPr>
            <a:spLocks noGrp="1"/>
          </p:cNvSpPr>
          <p:nvPr>
            <p:ph type="sldNum" sz="quarter" idx="12"/>
          </p:nvPr>
        </p:nvSpPr>
        <p:spPr/>
        <p:txBody>
          <a:bodyPr/>
          <a:lstStyle/>
          <a:p>
            <a:fld id="{E7263C29-BC97-477E-ABAB-1FE7E5A54221}" type="slidenum">
              <a:rPr lang="en-GB" smtClean="0"/>
              <a:t>22</a:t>
            </a:fld>
            <a:endParaRPr lang="en-GB"/>
          </a:p>
        </p:txBody>
      </p:sp>
      <p:pic>
        <p:nvPicPr>
          <p:cNvPr id="9218" name="Picture 2" descr="Methodology Icon, HD Png Download , Transparent Png Image - PNGitem">
            <a:extLst>
              <a:ext uri="{FF2B5EF4-FFF2-40B4-BE49-F238E27FC236}">
                <a16:creationId xmlns:a16="http://schemas.microsoft.com/office/drawing/2014/main" id="{5172D4EE-B95A-4AD6-BF1D-2C359966D2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63283" y="6224160"/>
            <a:ext cx="728716" cy="64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59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METHODOLOGY</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8AA7405-1537-4BE8-9565-909D2ED65CFA}"/>
              </a:ext>
            </a:extLst>
          </p:cNvPr>
          <p:cNvSpPr txBox="1"/>
          <p:nvPr/>
        </p:nvSpPr>
        <p:spPr>
          <a:xfrm>
            <a:off x="0"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hlinkClick r:id="rId2"/>
              </a:rPr>
              <a:t>Difference between agile and waterfall approaches | APM</a:t>
            </a:r>
            <a:endParaRPr lang="en-US" sz="900"/>
          </a:p>
          <a:p>
            <a:r>
              <a:rPr lang="en-US" sz="900"/>
              <a:t>[2] Lecture Slides (Dr. Natalia </a:t>
            </a:r>
            <a:r>
              <a:rPr lang="en-US" sz="900" err="1"/>
              <a:t>Efremova</a:t>
            </a:r>
            <a:r>
              <a:rPr lang="en-US" sz="900"/>
              <a:t>)</a:t>
            </a:r>
            <a:endParaRPr lang="en-GB" sz="900"/>
          </a:p>
        </p:txBody>
      </p:sp>
      <p:sp>
        <p:nvSpPr>
          <p:cNvPr id="19" name="TextBox 18">
            <a:extLst>
              <a:ext uri="{FF2B5EF4-FFF2-40B4-BE49-F238E27FC236}">
                <a16:creationId xmlns:a16="http://schemas.microsoft.com/office/drawing/2014/main" id="{0A8D87D7-85B3-4B73-A2A8-1845DD1B8D69}"/>
              </a:ext>
            </a:extLst>
          </p:cNvPr>
          <p:cNvSpPr txBox="1"/>
          <p:nvPr/>
        </p:nvSpPr>
        <p:spPr>
          <a:xfrm>
            <a:off x="338803" y="872727"/>
            <a:ext cx="8140179" cy="1554807"/>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Waterfall -- a sequential development process</a:t>
            </a:r>
          </a:p>
          <a:p>
            <a:pPr marL="342900" indent="-342900">
              <a:lnSpc>
                <a:spcPct val="90000"/>
              </a:lnSpc>
              <a:spcAft>
                <a:spcPts val="600"/>
              </a:spcAft>
              <a:buFont typeface="Arial" panose="020B0604020202020204" pitchFamily="34" charset="0"/>
              <a:buChar char="•"/>
            </a:pPr>
            <a:r>
              <a:rPr lang="en-US" sz="2200"/>
              <a:t>Flows like a waterfall through all phases of a project</a:t>
            </a:r>
          </a:p>
          <a:p>
            <a:pPr marL="342900" indent="-342900">
              <a:lnSpc>
                <a:spcPct val="90000"/>
              </a:lnSpc>
              <a:spcAft>
                <a:spcPts val="600"/>
              </a:spcAft>
              <a:buFont typeface="Arial" panose="020B0604020202020204" pitchFamily="34" charset="0"/>
              <a:buChar char="•"/>
            </a:pPr>
            <a:r>
              <a:rPr lang="en-US" sz="2200"/>
              <a:t>Each phase completely wrapping up before the next phase begins</a:t>
            </a:r>
          </a:p>
          <a:p>
            <a:pPr marL="342900" indent="-342900">
              <a:lnSpc>
                <a:spcPct val="90000"/>
              </a:lnSpc>
              <a:spcAft>
                <a:spcPts val="600"/>
              </a:spcAft>
              <a:buFont typeface="Arial" panose="020B0604020202020204" pitchFamily="34" charset="0"/>
              <a:buChar char="•"/>
            </a:pPr>
            <a:r>
              <a:rPr lang="en-US" sz="2200"/>
              <a:t>Initiating -&gt; Planning -&gt; Executing -&gt; Closing</a:t>
            </a:r>
          </a:p>
          <a:p>
            <a:pPr marL="342900" indent="-342900">
              <a:lnSpc>
                <a:spcPct val="90000"/>
              </a:lnSpc>
              <a:spcAft>
                <a:spcPts val="600"/>
              </a:spcAft>
              <a:buFont typeface="Arial" panose="020B0604020202020204" pitchFamily="34" charset="0"/>
              <a:buChar char="•"/>
            </a:pPr>
            <a:endParaRPr lang="en-US" sz="2200"/>
          </a:p>
        </p:txBody>
      </p:sp>
      <p:pic>
        <p:nvPicPr>
          <p:cNvPr id="31" name="Picture 30">
            <a:extLst>
              <a:ext uri="{FF2B5EF4-FFF2-40B4-BE49-F238E27FC236}">
                <a16:creationId xmlns:a16="http://schemas.microsoft.com/office/drawing/2014/main" id="{663DE98D-61FE-4152-9360-02A186B8FCDC}"/>
              </a:ext>
            </a:extLst>
          </p:cNvPr>
          <p:cNvPicPr>
            <a:picLocks noChangeAspect="1"/>
          </p:cNvPicPr>
          <p:nvPr/>
        </p:nvPicPr>
        <p:blipFill rotWithShape="1">
          <a:blip r:embed="rId3"/>
          <a:srcRect l="24671" t="25795" r="22151" b="27118"/>
          <a:stretch/>
        </p:blipFill>
        <p:spPr>
          <a:xfrm>
            <a:off x="6095847" y="2591072"/>
            <a:ext cx="5929785" cy="2970117"/>
          </a:xfrm>
          <a:prstGeom prst="rect">
            <a:avLst/>
          </a:prstGeom>
        </p:spPr>
      </p:pic>
      <p:grpSp>
        <p:nvGrpSpPr>
          <p:cNvPr id="32" name="Group 31">
            <a:extLst>
              <a:ext uri="{FF2B5EF4-FFF2-40B4-BE49-F238E27FC236}">
                <a16:creationId xmlns:a16="http://schemas.microsoft.com/office/drawing/2014/main" id="{B187ECB2-8340-484F-B3D4-0CE39D9DD0F1}"/>
              </a:ext>
            </a:extLst>
          </p:cNvPr>
          <p:cNvGrpSpPr/>
          <p:nvPr/>
        </p:nvGrpSpPr>
        <p:grpSpPr>
          <a:xfrm>
            <a:off x="338803" y="2691253"/>
            <a:ext cx="5386951" cy="2869945"/>
            <a:chOff x="-238991" y="2524991"/>
            <a:chExt cx="6556399" cy="3528966"/>
          </a:xfrm>
        </p:grpSpPr>
        <p:pic>
          <p:nvPicPr>
            <p:cNvPr id="33" name="Picture 32">
              <a:extLst>
                <a:ext uri="{FF2B5EF4-FFF2-40B4-BE49-F238E27FC236}">
                  <a16:creationId xmlns:a16="http://schemas.microsoft.com/office/drawing/2014/main" id="{F180653B-E860-4B11-8549-45F9CA32C470}"/>
                </a:ext>
              </a:extLst>
            </p:cNvPr>
            <p:cNvPicPr>
              <a:picLocks noChangeAspect="1"/>
            </p:cNvPicPr>
            <p:nvPr/>
          </p:nvPicPr>
          <p:blipFill rotWithShape="1">
            <a:blip r:embed="rId4"/>
            <a:srcRect l="24602" t="25399" r="21622" b="27514"/>
            <a:stretch/>
          </p:blipFill>
          <p:spPr>
            <a:xfrm>
              <a:off x="-238991" y="2826328"/>
              <a:ext cx="6556399" cy="3227629"/>
            </a:xfrm>
            <a:prstGeom prst="rect">
              <a:avLst/>
            </a:prstGeom>
          </p:spPr>
        </p:pic>
        <p:sp>
          <p:nvSpPr>
            <p:cNvPr id="34" name="Rectangle 33">
              <a:extLst>
                <a:ext uri="{FF2B5EF4-FFF2-40B4-BE49-F238E27FC236}">
                  <a16:creationId xmlns:a16="http://schemas.microsoft.com/office/drawing/2014/main" id="{22D742A0-7AC5-4877-B5A7-ED68EF785317}"/>
                </a:ext>
              </a:extLst>
            </p:cNvPr>
            <p:cNvSpPr/>
            <p:nvPr/>
          </p:nvSpPr>
          <p:spPr>
            <a:xfrm>
              <a:off x="3626427" y="2524991"/>
              <a:ext cx="2469573" cy="1754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E0C78089-5A0D-4710-A3EE-BC496632CDAA}"/>
              </a:ext>
            </a:extLst>
          </p:cNvPr>
          <p:cNvGrpSpPr/>
          <p:nvPr/>
        </p:nvGrpSpPr>
        <p:grpSpPr>
          <a:xfrm>
            <a:off x="10474645" y="6834"/>
            <a:ext cx="1717355" cy="568171"/>
            <a:chOff x="10474645" y="6834"/>
            <a:chExt cx="1717355" cy="568171"/>
          </a:xfrm>
        </p:grpSpPr>
        <p:pic>
          <p:nvPicPr>
            <p:cNvPr id="35" name="Picture 34">
              <a:extLst>
                <a:ext uri="{FF2B5EF4-FFF2-40B4-BE49-F238E27FC236}">
                  <a16:creationId xmlns:a16="http://schemas.microsoft.com/office/drawing/2014/main" id="{BBBE0F84-526C-4518-AFCE-71C4E9F12723}"/>
                </a:ext>
              </a:extLst>
            </p:cNvPr>
            <p:cNvPicPr>
              <a:picLocks noChangeAspect="1"/>
            </p:cNvPicPr>
            <p:nvPr/>
          </p:nvPicPr>
          <p:blipFill>
            <a:blip r:embed="rId5"/>
            <a:stretch>
              <a:fillRect/>
            </a:stretch>
          </p:blipFill>
          <p:spPr>
            <a:xfrm>
              <a:off x="10474645" y="6834"/>
              <a:ext cx="1151294" cy="568171"/>
            </a:xfrm>
            <a:prstGeom prst="rect">
              <a:avLst/>
            </a:prstGeom>
          </p:spPr>
        </p:pic>
        <p:pic>
          <p:nvPicPr>
            <p:cNvPr id="36" name="Picture 6" descr="Hogwarts Express 9 3/4 Harry Potter Coaster Pack : Amazon.co.uk: Home &amp;  Kitchen">
              <a:extLst>
                <a:ext uri="{FF2B5EF4-FFF2-40B4-BE49-F238E27FC236}">
                  <a16:creationId xmlns:a16="http://schemas.microsoft.com/office/drawing/2014/main" id="{79E5BB95-AA01-4FD9-809E-9F425A5AEEE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3CA1EECB-3EA3-428E-939B-AF921B2CD3FC}"/>
              </a:ext>
            </a:extLst>
          </p:cNvPr>
          <p:cNvSpPr>
            <a:spLocks noGrp="1"/>
          </p:cNvSpPr>
          <p:nvPr>
            <p:ph type="sldNum" sz="quarter" idx="12"/>
          </p:nvPr>
        </p:nvSpPr>
        <p:spPr/>
        <p:txBody>
          <a:bodyPr/>
          <a:lstStyle/>
          <a:p>
            <a:fld id="{E7263C29-BC97-477E-ABAB-1FE7E5A54221}" type="slidenum">
              <a:rPr lang="en-GB" smtClean="0"/>
              <a:t>23</a:t>
            </a:fld>
            <a:endParaRPr lang="en-GB"/>
          </a:p>
        </p:txBody>
      </p:sp>
      <p:pic>
        <p:nvPicPr>
          <p:cNvPr id="37" name="Picture 2" descr="Methodology Icon, HD Png Download , Transparent Png Image - PNGitem">
            <a:extLst>
              <a:ext uri="{FF2B5EF4-FFF2-40B4-BE49-F238E27FC236}">
                <a16:creationId xmlns:a16="http://schemas.microsoft.com/office/drawing/2014/main" id="{A4AB9378-2E09-4B94-8239-EF08EC5361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63283" y="6234551"/>
            <a:ext cx="728716" cy="64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68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METHODOLOGY – HOW AND WHY</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07B8452-5217-4EF6-B6B6-3857B0340A88}"/>
              </a:ext>
            </a:extLst>
          </p:cNvPr>
          <p:cNvSpPr txBox="1"/>
          <p:nvPr/>
        </p:nvSpPr>
        <p:spPr>
          <a:xfrm>
            <a:off x="0" y="5902033"/>
            <a:ext cx="6556398" cy="507831"/>
          </a:xfrm>
          <a:prstGeom prst="rect">
            <a:avLst/>
          </a:prstGeom>
          <a:noFill/>
        </p:spPr>
        <p:txBody>
          <a:bodyPr wrap="square">
            <a:spAutoFit/>
          </a:bodyPr>
          <a:lstStyle/>
          <a:p>
            <a:r>
              <a:rPr lang="en-US" sz="900" b="1"/>
              <a:t>Source</a:t>
            </a:r>
            <a:r>
              <a:rPr lang="en-US" sz="900"/>
              <a:t>: </a:t>
            </a:r>
          </a:p>
          <a:p>
            <a:r>
              <a:rPr lang="en-US" sz="900"/>
              <a:t>[1] </a:t>
            </a:r>
            <a:r>
              <a:rPr lang="en-US" sz="900">
                <a:hlinkClick r:id="rId2"/>
              </a:rPr>
              <a:t>Difference between agile and waterfall approaches | APM</a:t>
            </a:r>
            <a:endParaRPr lang="en-US" sz="900"/>
          </a:p>
          <a:p>
            <a:r>
              <a:rPr lang="en-US" sz="900"/>
              <a:t>[2] Lecture Slides (Dr. Natalia </a:t>
            </a:r>
            <a:r>
              <a:rPr lang="en-US" sz="900" err="1"/>
              <a:t>Efremova</a:t>
            </a:r>
            <a:r>
              <a:rPr lang="en-US" sz="900"/>
              <a:t>)</a:t>
            </a:r>
            <a:endParaRPr lang="en-GB" sz="900"/>
          </a:p>
        </p:txBody>
      </p:sp>
      <p:sp>
        <p:nvSpPr>
          <p:cNvPr id="29" name="TextBox 28">
            <a:extLst>
              <a:ext uri="{FF2B5EF4-FFF2-40B4-BE49-F238E27FC236}">
                <a16:creationId xmlns:a16="http://schemas.microsoft.com/office/drawing/2014/main" id="{06E925A2-EF21-471B-BD25-FB2C3A5E190A}"/>
              </a:ext>
            </a:extLst>
          </p:cNvPr>
          <p:cNvSpPr txBox="1"/>
          <p:nvPr/>
        </p:nvSpPr>
        <p:spPr>
          <a:xfrm>
            <a:off x="338804" y="745210"/>
            <a:ext cx="4552696" cy="4806504"/>
          </a:xfrm>
          <a:prstGeom prst="rect">
            <a:avLst/>
          </a:prstGeom>
        </p:spPr>
        <p:txBody>
          <a:bodyPr vert="horz" lIns="91440" tIns="45720" rIns="91440" bIns="45720" rtlCol="0">
            <a:noAutofit/>
          </a:bodyPr>
          <a:lstStyle/>
          <a:p>
            <a:pPr>
              <a:lnSpc>
                <a:spcPct val="90000"/>
              </a:lnSpc>
              <a:spcAft>
                <a:spcPts val="600"/>
              </a:spcAft>
            </a:pPr>
            <a:r>
              <a:rPr lang="en-US" sz="2200" b="1"/>
              <a:t>Waterfall -- Phase1</a:t>
            </a:r>
          </a:p>
          <a:p>
            <a:pPr marL="342900" indent="-342900">
              <a:lnSpc>
                <a:spcPct val="90000"/>
              </a:lnSpc>
              <a:spcAft>
                <a:spcPts val="600"/>
              </a:spcAft>
              <a:buFont typeface="Arial" panose="020B0604020202020204" pitchFamily="34" charset="0"/>
              <a:buChar char="•"/>
            </a:pPr>
            <a:r>
              <a:rPr lang="en-US" sz="2200"/>
              <a:t>For Government, Farmers, Local Landowner approvals</a:t>
            </a:r>
            <a:br>
              <a:rPr lang="en-US" sz="2200"/>
            </a:br>
            <a:r>
              <a:rPr lang="en-US" sz="2200"/>
              <a:t>Because in tendering, financial relief application each bureaucratic process/approval will be dependent on previous step</a:t>
            </a:r>
          </a:p>
          <a:p>
            <a:pPr marL="342900" indent="-342900">
              <a:lnSpc>
                <a:spcPct val="90000"/>
              </a:lnSpc>
              <a:spcAft>
                <a:spcPts val="600"/>
              </a:spcAft>
              <a:buFont typeface="Arial" panose="020B0604020202020204" pitchFamily="34" charset="0"/>
              <a:buChar char="•"/>
            </a:pPr>
            <a:r>
              <a:rPr lang="en-US" sz="2200"/>
              <a:t>Simpler time form</a:t>
            </a:r>
          </a:p>
          <a:p>
            <a:pPr marL="342900" indent="-342900">
              <a:lnSpc>
                <a:spcPct val="90000"/>
              </a:lnSpc>
              <a:spcAft>
                <a:spcPts val="600"/>
              </a:spcAft>
              <a:buFont typeface="Arial" panose="020B0604020202020204" pitchFamily="34" charset="0"/>
              <a:buChar char="•"/>
            </a:pPr>
            <a:endParaRPr lang="en-US" sz="2200"/>
          </a:p>
          <a:p>
            <a:pPr>
              <a:lnSpc>
                <a:spcPct val="90000"/>
              </a:lnSpc>
              <a:spcAft>
                <a:spcPts val="600"/>
              </a:spcAft>
            </a:pPr>
            <a:r>
              <a:rPr lang="en-US" sz="2200" b="1"/>
              <a:t>Iterative -- Phase2 and Phase3</a:t>
            </a:r>
          </a:p>
          <a:p>
            <a:pPr marL="342900" indent="-342900">
              <a:lnSpc>
                <a:spcPct val="90000"/>
              </a:lnSpc>
              <a:spcAft>
                <a:spcPts val="600"/>
              </a:spcAft>
              <a:buFont typeface="Arial" panose="020B0604020202020204" pitchFamily="34" charset="0"/>
              <a:buChar char="•"/>
            </a:pPr>
            <a:r>
              <a:rPr lang="en-US" sz="2200"/>
              <a:t>To run multiple tasks concurrently, not heavily dependent on tasks</a:t>
            </a:r>
          </a:p>
          <a:p>
            <a:pPr marL="342900" indent="-342900">
              <a:lnSpc>
                <a:spcPct val="90000"/>
              </a:lnSpc>
              <a:spcAft>
                <a:spcPts val="600"/>
              </a:spcAft>
              <a:buFont typeface="Arial" panose="020B0604020202020204" pitchFamily="34" charset="0"/>
              <a:buChar char="•"/>
            </a:pPr>
            <a:r>
              <a:rPr lang="en-US" sz="2200"/>
              <a:t>For Tool, Website Development, some element of Agile as well</a:t>
            </a:r>
          </a:p>
        </p:txBody>
      </p:sp>
      <p:pic>
        <p:nvPicPr>
          <p:cNvPr id="4" name="Picture 3">
            <a:extLst>
              <a:ext uri="{FF2B5EF4-FFF2-40B4-BE49-F238E27FC236}">
                <a16:creationId xmlns:a16="http://schemas.microsoft.com/office/drawing/2014/main" id="{0198D8A2-4E98-49F4-814D-1190A222321B}"/>
              </a:ext>
            </a:extLst>
          </p:cNvPr>
          <p:cNvPicPr>
            <a:picLocks noChangeAspect="1"/>
          </p:cNvPicPr>
          <p:nvPr/>
        </p:nvPicPr>
        <p:blipFill>
          <a:blip r:embed="rId3"/>
          <a:stretch>
            <a:fillRect/>
          </a:stretch>
        </p:blipFill>
        <p:spPr>
          <a:xfrm>
            <a:off x="5171285" y="709189"/>
            <a:ext cx="6740624" cy="5075184"/>
          </a:xfrm>
          <a:prstGeom prst="rect">
            <a:avLst/>
          </a:prstGeom>
        </p:spPr>
      </p:pic>
      <p:grpSp>
        <p:nvGrpSpPr>
          <p:cNvPr id="30" name="Group 29">
            <a:extLst>
              <a:ext uri="{FF2B5EF4-FFF2-40B4-BE49-F238E27FC236}">
                <a16:creationId xmlns:a16="http://schemas.microsoft.com/office/drawing/2014/main" id="{9747D5CE-AFDE-46E2-AFB6-77EE78D351DA}"/>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FC2293B4-EFA6-4619-9B17-050DFFFD1A9B}"/>
                </a:ext>
              </a:extLst>
            </p:cNvPr>
            <p:cNvPicPr>
              <a:picLocks noChangeAspect="1"/>
            </p:cNvPicPr>
            <p:nvPr/>
          </p:nvPicPr>
          <p:blipFill>
            <a:blip r:embed="rId4"/>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CB158234-6D95-417D-80F7-BC0CBB562F8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2E1CE0A4-66C1-41EC-9D05-C253B895D335}"/>
              </a:ext>
            </a:extLst>
          </p:cNvPr>
          <p:cNvSpPr>
            <a:spLocks noGrp="1"/>
          </p:cNvSpPr>
          <p:nvPr>
            <p:ph type="sldNum" sz="quarter" idx="12"/>
          </p:nvPr>
        </p:nvSpPr>
        <p:spPr/>
        <p:txBody>
          <a:bodyPr/>
          <a:lstStyle/>
          <a:p>
            <a:fld id="{E7263C29-BC97-477E-ABAB-1FE7E5A54221}" type="slidenum">
              <a:rPr lang="en-GB" smtClean="0"/>
              <a:t>24</a:t>
            </a:fld>
            <a:endParaRPr lang="en-GB"/>
          </a:p>
        </p:txBody>
      </p:sp>
      <p:pic>
        <p:nvPicPr>
          <p:cNvPr id="33" name="Picture 2" descr="Methodology Icon, HD Png Download , Transparent Png Image - PNGitem">
            <a:extLst>
              <a:ext uri="{FF2B5EF4-FFF2-40B4-BE49-F238E27FC236}">
                <a16:creationId xmlns:a16="http://schemas.microsoft.com/office/drawing/2014/main" id="{24032769-9E16-4621-815B-17B07F5BC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63283" y="6224160"/>
            <a:ext cx="728716" cy="64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66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METHODOLOGY – ROLES</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C0154C-1205-4705-8D3E-A1D87E652B41}"/>
              </a:ext>
            </a:extLst>
          </p:cNvPr>
          <p:cNvPicPr>
            <a:picLocks noChangeAspect="1"/>
          </p:cNvPicPr>
          <p:nvPr/>
        </p:nvPicPr>
        <p:blipFill>
          <a:blip r:embed="rId2"/>
          <a:stretch>
            <a:fillRect/>
          </a:stretch>
        </p:blipFill>
        <p:spPr>
          <a:xfrm>
            <a:off x="207779" y="3234444"/>
            <a:ext cx="4525196" cy="1839703"/>
          </a:xfrm>
          <a:prstGeom prst="rect">
            <a:avLst/>
          </a:prstGeom>
        </p:spPr>
      </p:pic>
      <p:pic>
        <p:nvPicPr>
          <p:cNvPr id="3" name="Picture 2">
            <a:extLst>
              <a:ext uri="{FF2B5EF4-FFF2-40B4-BE49-F238E27FC236}">
                <a16:creationId xmlns:a16="http://schemas.microsoft.com/office/drawing/2014/main" id="{CDCBCA13-8AAA-498B-A21E-8C3D4C31CE4A}"/>
              </a:ext>
            </a:extLst>
          </p:cNvPr>
          <p:cNvPicPr>
            <a:picLocks noChangeAspect="1"/>
          </p:cNvPicPr>
          <p:nvPr/>
        </p:nvPicPr>
        <p:blipFill>
          <a:blip r:embed="rId3"/>
          <a:stretch>
            <a:fillRect/>
          </a:stretch>
        </p:blipFill>
        <p:spPr>
          <a:xfrm>
            <a:off x="3766772" y="1051471"/>
            <a:ext cx="4648415" cy="2009245"/>
          </a:xfrm>
          <a:prstGeom prst="rect">
            <a:avLst/>
          </a:prstGeom>
        </p:spPr>
      </p:pic>
      <p:pic>
        <p:nvPicPr>
          <p:cNvPr id="4" name="Picture 3">
            <a:extLst>
              <a:ext uri="{FF2B5EF4-FFF2-40B4-BE49-F238E27FC236}">
                <a16:creationId xmlns:a16="http://schemas.microsoft.com/office/drawing/2014/main" id="{1DC9F7FA-D72A-4D29-B39A-4597C7262C71}"/>
              </a:ext>
            </a:extLst>
          </p:cNvPr>
          <p:cNvPicPr>
            <a:picLocks noChangeAspect="1"/>
          </p:cNvPicPr>
          <p:nvPr/>
        </p:nvPicPr>
        <p:blipFill>
          <a:blip r:embed="rId4"/>
          <a:stretch>
            <a:fillRect/>
          </a:stretch>
        </p:blipFill>
        <p:spPr>
          <a:xfrm>
            <a:off x="7094326" y="3163980"/>
            <a:ext cx="4832206" cy="1910167"/>
          </a:xfrm>
          <a:prstGeom prst="rect">
            <a:avLst/>
          </a:prstGeom>
        </p:spPr>
      </p:pic>
      <p:grpSp>
        <p:nvGrpSpPr>
          <p:cNvPr id="30" name="Group 29">
            <a:extLst>
              <a:ext uri="{FF2B5EF4-FFF2-40B4-BE49-F238E27FC236}">
                <a16:creationId xmlns:a16="http://schemas.microsoft.com/office/drawing/2014/main" id="{49F782EA-5B62-4C2B-B355-E58614186D54}"/>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BB3B3AA4-8462-4CB4-95A6-960D6B1F9BE4}"/>
                </a:ext>
              </a:extLst>
            </p:cNvPr>
            <p:cNvPicPr>
              <a:picLocks noChangeAspect="1"/>
            </p:cNvPicPr>
            <p:nvPr/>
          </p:nvPicPr>
          <p:blipFill>
            <a:blip r:embed="rId5"/>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D4B691F9-13C8-4613-9ED6-2C46FF7A3ED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DEC15D4-824D-4038-BD5A-24E54E27A3BF}"/>
              </a:ext>
            </a:extLst>
          </p:cNvPr>
          <p:cNvSpPr>
            <a:spLocks noGrp="1"/>
          </p:cNvSpPr>
          <p:nvPr>
            <p:ph type="sldNum" sz="quarter" idx="12"/>
          </p:nvPr>
        </p:nvSpPr>
        <p:spPr/>
        <p:txBody>
          <a:bodyPr/>
          <a:lstStyle/>
          <a:p>
            <a:fld id="{E7263C29-BC97-477E-ABAB-1FE7E5A54221}" type="slidenum">
              <a:rPr lang="en-GB" smtClean="0"/>
              <a:t>25</a:t>
            </a:fld>
            <a:endParaRPr lang="en-GB"/>
          </a:p>
        </p:txBody>
      </p:sp>
      <p:pic>
        <p:nvPicPr>
          <p:cNvPr id="29" name="Picture 2" descr="Methodology Icon, HD Png Download , Transparent Png Image - PNGitem">
            <a:extLst>
              <a:ext uri="{FF2B5EF4-FFF2-40B4-BE49-F238E27FC236}">
                <a16:creationId xmlns:a16="http://schemas.microsoft.com/office/drawing/2014/main" id="{53D5B927-E9D4-498F-B314-A23C892EA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63283" y="6224160"/>
            <a:ext cx="728716" cy="64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34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BUSINESS MODEL CANVAS</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F782EA-5B62-4C2B-B355-E58614186D54}"/>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BB3B3AA4-8462-4CB4-95A6-960D6B1F9BE4}"/>
                </a:ext>
              </a:extLst>
            </p:cNvPr>
            <p:cNvPicPr>
              <a:picLocks noChangeAspect="1"/>
            </p:cNvPicPr>
            <p:nvPr/>
          </p:nvPicPr>
          <p:blipFill>
            <a:blip r:embed="rId2"/>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D4B691F9-13C8-4613-9ED6-2C46FF7A3E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2DEC15D4-824D-4038-BD5A-24E54E27A3BF}"/>
              </a:ext>
            </a:extLst>
          </p:cNvPr>
          <p:cNvSpPr>
            <a:spLocks noGrp="1"/>
          </p:cNvSpPr>
          <p:nvPr>
            <p:ph type="sldNum" sz="quarter" idx="12"/>
          </p:nvPr>
        </p:nvSpPr>
        <p:spPr/>
        <p:txBody>
          <a:bodyPr/>
          <a:lstStyle/>
          <a:p>
            <a:fld id="{E7263C29-BC97-477E-ABAB-1FE7E5A54221}" type="slidenum">
              <a:rPr lang="en-GB" smtClean="0"/>
              <a:t>26</a:t>
            </a:fld>
            <a:endParaRPr lang="en-GB"/>
          </a:p>
        </p:txBody>
      </p:sp>
      <p:pic>
        <p:nvPicPr>
          <p:cNvPr id="29" name="Picture 2" descr="Methodology Icon, HD Png Download , Transparent Png Image - PNGitem">
            <a:extLst>
              <a:ext uri="{FF2B5EF4-FFF2-40B4-BE49-F238E27FC236}">
                <a16:creationId xmlns:a16="http://schemas.microsoft.com/office/drawing/2014/main" id="{53D5B927-E9D4-498F-B314-A23C892EA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3283" y="6224160"/>
            <a:ext cx="728716" cy="6431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Table&#10;&#10;Description automatically generated">
            <a:extLst>
              <a:ext uri="{FF2B5EF4-FFF2-40B4-BE49-F238E27FC236}">
                <a16:creationId xmlns:a16="http://schemas.microsoft.com/office/drawing/2014/main" id="{98F78330-BA00-43E9-BA8D-94FBB24D2BD4}"/>
              </a:ext>
            </a:extLst>
          </p:cNvPr>
          <p:cNvPicPr>
            <a:picLocks noChangeAspect="1"/>
          </p:cNvPicPr>
          <p:nvPr/>
        </p:nvPicPr>
        <p:blipFill>
          <a:blip r:embed="rId6"/>
          <a:stretch>
            <a:fillRect/>
          </a:stretch>
        </p:blipFill>
        <p:spPr>
          <a:xfrm>
            <a:off x="1395152" y="709190"/>
            <a:ext cx="9391655" cy="5056320"/>
          </a:xfrm>
          <a:prstGeom prst="rect">
            <a:avLst/>
          </a:prstGeom>
        </p:spPr>
      </p:pic>
      <p:sp>
        <p:nvSpPr>
          <p:cNvPr id="34" name="TextBox 33">
            <a:extLst>
              <a:ext uri="{FF2B5EF4-FFF2-40B4-BE49-F238E27FC236}">
                <a16:creationId xmlns:a16="http://schemas.microsoft.com/office/drawing/2014/main" id="{4755D8B9-26C4-4854-A9BB-625E6A036A20}"/>
              </a:ext>
            </a:extLst>
          </p:cNvPr>
          <p:cNvSpPr txBox="1"/>
          <p:nvPr/>
        </p:nvSpPr>
        <p:spPr>
          <a:xfrm>
            <a:off x="0" y="5902033"/>
            <a:ext cx="6556398" cy="230832"/>
          </a:xfrm>
          <a:prstGeom prst="rect">
            <a:avLst/>
          </a:prstGeom>
          <a:noFill/>
        </p:spPr>
        <p:txBody>
          <a:bodyPr wrap="square">
            <a:spAutoFit/>
          </a:bodyPr>
          <a:lstStyle/>
          <a:p>
            <a:r>
              <a:rPr lang="en-US" sz="900"/>
              <a:t>Scaling and Extending beyond a project implementation</a:t>
            </a:r>
            <a:endParaRPr lang="en-GB" sz="900"/>
          </a:p>
        </p:txBody>
      </p:sp>
    </p:spTree>
    <p:extLst>
      <p:ext uri="{BB962C8B-B14F-4D97-AF65-F5344CB8AC3E}">
        <p14:creationId xmlns:p14="http://schemas.microsoft.com/office/powerpoint/2010/main" val="580239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THANK YOU</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F782EA-5B62-4C2B-B355-E58614186D54}"/>
              </a:ext>
            </a:extLst>
          </p:cNvPr>
          <p:cNvGrpSpPr/>
          <p:nvPr/>
        </p:nvGrpSpPr>
        <p:grpSpPr>
          <a:xfrm>
            <a:off x="4095825" y="2554534"/>
            <a:ext cx="4000349" cy="1545823"/>
            <a:chOff x="10474645" y="6834"/>
            <a:chExt cx="1717355" cy="568171"/>
          </a:xfrm>
        </p:grpSpPr>
        <p:pic>
          <p:nvPicPr>
            <p:cNvPr id="31" name="Picture 30">
              <a:extLst>
                <a:ext uri="{FF2B5EF4-FFF2-40B4-BE49-F238E27FC236}">
                  <a16:creationId xmlns:a16="http://schemas.microsoft.com/office/drawing/2014/main" id="{BB3B3AA4-8462-4CB4-95A6-960D6B1F9BE4}"/>
                </a:ext>
              </a:extLst>
            </p:cNvPr>
            <p:cNvPicPr>
              <a:picLocks noChangeAspect="1"/>
            </p:cNvPicPr>
            <p:nvPr/>
          </p:nvPicPr>
          <p:blipFill>
            <a:blip r:embed="rId2"/>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D4B691F9-13C8-4613-9ED6-2C46FF7A3E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91ED3444-CD15-487B-854A-1C3A563D68C7}"/>
              </a:ext>
            </a:extLst>
          </p:cNvPr>
          <p:cNvSpPr>
            <a:spLocks noGrp="1"/>
          </p:cNvSpPr>
          <p:nvPr>
            <p:ph type="sldNum" sz="quarter" idx="12"/>
          </p:nvPr>
        </p:nvSpPr>
        <p:spPr/>
        <p:txBody>
          <a:bodyPr/>
          <a:lstStyle/>
          <a:p>
            <a:fld id="{E7263C29-BC97-477E-ABAB-1FE7E5A54221}" type="slidenum">
              <a:rPr lang="en-GB" smtClean="0"/>
              <a:t>27</a:t>
            </a:fld>
            <a:endParaRPr lang="en-GB"/>
          </a:p>
        </p:txBody>
      </p:sp>
      <p:sp>
        <p:nvSpPr>
          <p:cNvPr id="29" name="TextBox 28">
            <a:extLst>
              <a:ext uri="{FF2B5EF4-FFF2-40B4-BE49-F238E27FC236}">
                <a16:creationId xmlns:a16="http://schemas.microsoft.com/office/drawing/2014/main" id="{3271316E-3473-4C3B-B357-0FB6FAE98DA5}"/>
              </a:ext>
            </a:extLst>
          </p:cNvPr>
          <p:cNvSpPr txBox="1"/>
          <p:nvPr/>
        </p:nvSpPr>
        <p:spPr>
          <a:xfrm>
            <a:off x="4317367" y="4021784"/>
            <a:ext cx="3556960" cy="369332"/>
          </a:xfrm>
          <a:prstGeom prst="rect">
            <a:avLst/>
          </a:prstGeom>
          <a:noFill/>
        </p:spPr>
        <p:txBody>
          <a:bodyPr wrap="square" lIns="91440" tIns="45720" rIns="91440" bIns="45720" rtlCol="0" anchor="t">
            <a:spAutoFit/>
          </a:bodyPr>
          <a:lstStyle/>
          <a:p>
            <a:pPr algn="ctr"/>
            <a:endParaRPr lang="en-US" b="1" dirty="0">
              <a:cs typeface="Calibri"/>
            </a:endParaRPr>
          </a:p>
        </p:txBody>
      </p:sp>
    </p:spTree>
    <p:extLst>
      <p:ext uri="{BB962C8B-B14F-4D97-AF65-F5344CB8AC3E}">
        <p14:creationId xmlns:p14="http://schemas.microsoft.com/office/powerpoint/2010/main" val="1517400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351769" y="912299"/>
            <a:ext cx="10841815" cy="4775389"/>
          </a:xfrm>
          <a:prstGeom prst="rect">
            <a:avLst/>
          </a:prstGeom>
        </p:spPr>
        <p:txBody>
          <a:bodyPr vert="horz" lIns="91440" tIns="45720" rIns="91440" bIns="45720" rtlCol="0">
            <a:noAutofit/>
          </a:bodyPr>
          <a:lstStyle/>
          <a:p>
            <a:pPr algn="just">
              <a:lnSpc>
                <a:spcPct val="90000"/>
              </a:lnSpc>
              <a:spcAft>
                <a:spcPts val="600"/>
              </a:spcAft>
            </a:pPr>
            <a:r>
              <a:rPr lang="en-US" sz="2200" b="1"/>
              <a:t>Objective: </a:t>
            </a:r>
          </a:p>
          <a:p>
            <a:pPr algn="just">
              <a:lnSpc>
                <a:spcPct val="90000"/>
              </a:lnSpc>
              <a:spcAft>
                <a:spcPts val="600"/>
              </a:spcAft>
            </a:pPr>
            <a:r>
              <a:rPr lang="en-US" sz="2200" i="1"/>
              <a:t>Implementation of sustainable agricultural solutions</a:t>
            </a:r>
            <a:endParaRPr lang="en-US" sz="2200"/>
          </a:p>
          <a:p>
            <a:pPr algn="just">
              <a:lnSpc>
                <a:spcPct val="90000"/>
              </a:lnSpc>
              <a:spcAft>
                <a:spcPts val="600"/>
              </a:spcAft>
            </a:pPr>
            <a:r>
              <a:rPr lang="en-US" sz="2200" b="1"/>
              <a:t>Problem:</a:t>
            </a:r>
            <a:r>
              <a:rPr lang="en-US" sz="2200"/>
              <a:t> </a:t>
            </a:r>
          </a:p>
          <a:p>
            <a:pPr marL="342900" indent="-342900" algn="just">
              <a:lnSpc>
                <a:spcPct val="90000"/>
              </a:lnSpc>
              <a:spcAft>
                <a:spcPts val="600"/>
              </a:spcAft>
              <a:buFont typeface="Arial" panose="020B0604020202020204" pitchFamily="34" charset="0"/>
              <a:buChar char="•"/>
            </a:pPr>
            <a:r>
              <a:rPr lang="en-US" sz="2200">
                <a:solidFill>
                  <a:srgbClr val="0070C0"/>
                </a:solidFill>
              </a:rPr>
              <a:t>Declining farming activities along with low yield and profitability, </a:t>
            </a:r>
          </a:p>
          <a:p>
            <a:pPr marL="342900" indent="-342900" algn="just">
              <a:lnSpc>
                <a:spcPct val="90000"/>
              </a:lnSpc>
              <a:spcAft>
                <a:spcPts val="600"/>
              </a:spcAft>
              <a:buFont typeface="Arial" panose="020B0604020202020204" pitchFamily="34" charset="0"/>
              <a:buChar char="•"/>
            </a:pPr>
            <a:r>
              <a:rPr lang="en-US" sz="2200">
                <a:solidFill>
                  <a:srgbClr val="0070C0"/>
                </a:solidFill>
              </a:rPr>
              <a:t>poor availability of technology, climate change, </a:t>
            </a:r>
          </a:p>
          <a:p>
            <a:pPr marL="342900" indent="-342900" algn="just">
              <a:lnSpc>
                <a:spcPct val="90000"/>
              </a:lnSpc>
              <a:spcAft>
                <a:spcPts val="600"/>
              </a:spcAft>
              <a:buFont typeface="Arial" panose="020B0604020202020204" pitchFamily="34" charset="0"/>
              <a:buChar char="•"/>
            </a:pPr>
            <a:r>
              <a:rPr lang="en-US" sz="2200">
                <a:solidFill>
                  <a:srgbClr val="0070C0"/>
                </a:solidFill>
              </a:rPr>
              <a:t>unbalanced migration to overly populated urban cities, less job opportunities, </a:t>
            </a:r>
            <a:br>
              <a:rPr lang="en-US" sz="2200">
                <a:solidFill>
                  <a:srgbClr val="0070C0"/>
                </a:solidFill>
              </a:rPr>
            </a:br>
            <a:r>
              <a:rPr lang="en-US" sz="2200">
                <a:solidFill>
                  <a:srgbClr val="0070C0"/>
                </a:solidFill>
              </a:rPr>
              <a:t>inequality and disparity</a:t>
            </a:r>
          </a:p>
          <a:p>
            <a:pPr algn="just">
              <a:lnSpc>
                <a:spcPct val="90000"/>
              </a:lnSpc>
              <a:spcAft>
                <a:spcPts val="600"/>
              </a:spcAft>
            </a:pPr>
            <a:r>
              <a:rPr lang="en-US" sz="2200" b="1"/>
              <a:t>Proposed Solution:</a:t>
            </a:r>
            <a:r>
              <a:rPr lang="en-US" sz="2200"/>
              <a:t> </a:t>
            </a:r>
          </a:p>
          <a:p>
            <a:pPr marL="342900" indent="-342900" algn="just">
              <a:lnSpc>
                <a:spcPct val="90000"/>
              </a:lnSpc>
              <a:spcAft>
                <a:spcPts val="600"/>
              </a:spcAft>
              <a:buFont typeface="Arial" panose="020B0604020202020204" pitchFamily="34" charset="0"/>
              <a:buChar char="•"/>
            </a:pPr>
            <a:r>
              <a:rPr lang="en-US" sz="2200"/>
              <a:t>Integrated farming - Promote organic, innovative and green source farming</a:t>
            </a:r>
          </a:p>
          <a:p>
            <a:pPr marL="342900" indent="-342900" algn="just">
              <a:lnSpc>
                <a:spcPct val="90000"/>
              </a:lnSpc>
              <a:spcAft>
                <a:spcPts val="600"/>
              </a:spcAft>
              <a:buFont typeface="Arial" panose="020B0604020202020204" pitchFamily="34" charset="0"/>
              <a:buChar char="•"/>
            </a:pPr>
            <a:r>
              <a:rPr lang="en-US" sz="2200"/>
              <a:t>Increase the use of smart technological tools, data in agricultural practices</a:t>
            </a:r>
          </a:p>
          <a:p>
            <a:pPr algn="just">
              <a:lnSpc>
                <a:spcPct val="90000"/>
              </a:lnSpc>
              <a:spcAft>
                <a:spcPts val="600"/>
              </a:spcAft>
            </a:pPr>
            <a:r>
              <a:rPr lang="en-US" sz="2200" b="1"/>
              <a:t>Outcome:</a:t>
            </a:r>
            <a:r>
              <a:rPr lang="en-US" sz="2200"/>
              <a:t> </a:t>
            </a:r>
          </a:p>
          <a:p>
            <a:pPr marL="342900" indent="-342900" algn="just">
              <a:lnSpc>
                <a:spcPct val="90000"/>
              </a:lnSpc>
              <a:spcAft>
                <a:spcPts val="600"/>
              </a:spcAft>
              <a:buFont typeface="Arial" panose="020B0604020202020204" pitchFamily="34" charset="0"/>
              <a:buChar char="•"/>
            </a:pPr>
            <a:r>
              <a:rPr lang="en-US" sz="2200"/>
              <a:t>Increase sustainability, improve economy, preserve indigenous culture</a:t>
            </a:r>
          </a:p>
          <a:p>
            <a:pPr marL="342900" indent="-342900" algn="just">
              <a:lnSpc>
                <a:spcPct val="90000"/>
              </a:lnSpc>
              <a:spcAft>
                <a:spcPts val="600"/>
              </a:spcAft>
              <a:buFont typeface="Arial" panose="020B0604020202020204" pitchFamily="34" charset="0"/>
              <a:buChar char="•"/>
            </a:pPr>
            <a:r>
              <a:rPr lang="en-US" sz="2200"/>
              <a:t>Increase employment, profitability and value of yield through scalable solutions </a:t>
            </a:r>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4747" y="-9932"/>
            <a:ext cx="8865352" cy="707886"/>
          </a:xfrm>
          <a:prstGeom prst="rect">
            <a:avLst/>
          </a:prstGeom>
          <a:noFill/>
        </p:spPr>
        <p:txBody>
          <a:bodyPr wrap="square" rtlCol="0">
            <a:spAutoFit/>
          </a:bodyPr>
          <a:lstStyle/>
          <a:p>
            <a:r>
              <a:rPr lang="en-US" sz="4000"/>
              <a:t>PROJECT SCOPE</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37159B-5EA2-4020-83AF-18BAEDA82729}"/>
              </a:ext>
            </a:extLst>
          </p:cNvPr>
          <p:cNvSpPr txBox="1"/>
          <p:nvPr/>
        </p:nvSpPr>
        <p:spPr>
          <a:xfrm>
            <a:off x="266" y="5902033"/>
            <a:ext cx="6556398" cy="507831"/>
          </a:xfrm>
          <a:prstGeom prst="rect">
            <a:avLst/>
          </a:prstGeom>
          <a:noFill/>
        </p:spPr>
        <p:txBody>
          <a:bodyPr wrap="square">
            <a:spAutoFit/>
          </a:bodyPr>
          <a:lstStyle/>
          <a:p>
            <a:r>
              <a:rPr lang="en-US" sz="900" b="1"/>
              <a:t>Source</a:t>
            </a:r>
            <a:r>
              <a:rPr lang="en-US" sz="900"/>
              <a:t>:</a:t>
            </a:r>
          </a:p>
          <a:p>
            <a:r>
              <a:rPr lang="en-US" sz="900"/>
              <a:t>[1] </a:t>
            </a:r>
            <a:r>
              <a:rPr lang="en-US" sz="900">
                <a:hlinkClick r:id="rId3"/>
              </a:rPr>
              <a:t>Decline in Budget allocation for agriculture disappointed many: </a:t>
            </a:r>
            <a:r>
              <a:rPr lang="en-US" sz="900" err="1">
                <a:hlinkClick r:id="rId3"/>
              </a:rPr>
              <a:t>Devegowda</a:t>
            </a:r>
            <a:r>
              <a:rPr lang="en-US" sz="900">
                <a:hlinkClick r:id="rId3"/>
              </a:rPr>
              <a:t> | Business Standard News (business-standard.com)</a:t>
            </a:r>
            <a:endParaRPr lang="en-US" sz="900"/>
          </a:p>
          <a:p>
            <a:r>
              <a:rPr lang="en-US" sz="900"/>
              <a:t>[2] </a:t>
            </a:r>
            <a:r>
              <a:rPr lang="en-US" sz="900">
                <a:hlinkClick r:id="rId4"/>
              </a:rPr>
              <a:t>Climate change forces Uttarakhand farmers to migrate (thethirdpole.net)</a:t>
            </a:r>
            <a:endParaRPr lang="en-GB" sz="900"/>
          </a:p>
        </p:txBody>
      </p:sp>
      <p:pic>
        <p:nvPicPr>
          <p:cNvPr id="2052" name="Picture 4" descr="Scope Svg Png Icon Free Download (#564621) - OnlineWebFonts.COM">
            <a:extLst>
              <a:ext uri="{FF2B5EF4-FFF2-40B4-BE49-F238E27FC236}">
                <a16:creationId xmlns:a16="http://schemas.microsoft.com/office/drawing/2014/main" id="{BC4E2FBD-EAC0-4898-811B-A2A662C03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5607" y="6171277"/>
            <a:ext cx="686088" cy="68672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9A0F0B0-649D-4C1E-9FC1-6FA254689B02}"/>
              </a:ext>
            </a:extLst>
          </p:cNvPr>
          <p:cNvGrpSpPr/>
          <p:nvPr/>
        </p:nvGrpSpPr>
        <p:grpSpPr>
          <a:xfrm>
            <a:off x="10474645" y="6834"/>
            <a:ext cx="1717355" cy="568171"/>
            <a:chOff x="10474645" y="6834"/>
            <a:chExt cx="1717355" cy="568171"/>
          </a:xfrm>
        </p:grpSpPr>
        <p:pic>
          <p:nvPicPr>
            <p:cNvPr id="30" name="Picture 29">
              <a:extLst>
                <a:ext uri="{FF2B5EF4-FFF2-40B4-BE49-F238E27FC236}">
                  <a16:creationId xmlns:a16="http://schemas.microsoft.com/office/drawing/2014/main" id="{8F3629FD-D109-4160-A6B5-EA280A71EC43}"/>
                </a:ext>
              </a:extLst>
            </p:cNvPr>
            <p:cNvPicPr>
              <a:picLocks noChangeAspect="1"/>
            </p:cNvPicPr>
            <p:nvPr/>
          </p:nvPicPr>
          <p:blipFill>
            <a:blip r:embed="rId6"/>
            <a:stretch>
              <a:fillRect/>
            </a:stretch>
          </p:blipFill>
          <p:spPr>
            <a:xfrm>
              <a:off x="10474645" y="6834"/>
              <a:ext cx="1151294" cy="568171"/>
            </a:xfrm>
            <a:prstGeom prst="rect">
              <a:avLst/>
            </a:prstGeom>
          </p:spPr>
        </p:pic>
        <p:pic>
          <p:nvPicPr>
            <p:cNvPr id="31" name="Picture 6" descr="Hogwarts Express 9 3/4 Harry Potter Coaster Pack : Amazon.co.uk: Home &amp;  Kitchen">
              <a:extLst>
                <a:ext uri="{FF2B5EF4-FFF2-40B4-BE49-F238E27FC236}">
                  <a16:creationId xmlns:a16="http://schemas.microsoft.com/office/drawing/2014/main" id="{97B744A0-5E4D-4F24-911D-0A8CBC0C973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FC9D68A7-209C-4E37-A19C-C14F383DD343}"/>
              </a:ext>
            </a:extLst>
          </p:cNvPr>
          <p:cNvSpPr>
            <a:spLocks noGrp="1"/>
          </p:cNvSpPr>
          <p:nvPr>
            <p:ph type="sldNum" sz="quarter" idx="12"/>
          </p:nvPr>
        </p:nvSpPr>
        <p:spPr/>
        <p:txBody>
          <a:bodyPr/>
          <a:lstStyle/>
          <a:p>
            <a:fld id="{E7263C29-BC97-477E-ABAB-1FE7E5A54221}" type="slidenum">
              <a:rPr lang="en-GB" smtClean="0"/>
              <a:t>3</a:t>
            </a:fld>
            <a:endParaRPr lang="en-GB"/>
          </a:p>
        </p:txBody>
      </p:sp>
    </p:spTree>
    <p:extLst>
      <p:ext uri="{BB962C8B-B14F-4D97-AF65-F5344CB8AC3E}">
        <p14:creationId xmlns:p14="http://schemas.microsoft.com/office/powerpoint/2010/main" val="240875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522366" y="816186"/>
            <a:ext cx="9120398" cy="4129881"/>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Integrated farming - Promote organic, innovative and green source farming</a:t>
            </a:r>
            <a:br>
              <a:rPr lang="en-US" sz="2200"/>
            </a:br>
            <a:endParaRPr lang="en-US" sz="2200"/>
          </a:p>
          <a:p>
            <a:pPr marL="800100" lvl="1" indent="-342900">
              <a:lnSpc>
                <a:spcPct val="90000"/>
              </a:lnSpc>
              <a:spcAft>
                <a:spcPts val="600"/>
              </a:spcAft>
              <a:buFont typeface="Arial" panose="020B0604020202020204" pitchFamily="34" charset="0"/>
              <a:buChar char="•"/>
            </a:pPr>
            <a:r>
              <a:rPr lang="en-US" sz="2200"/>
              <a:t>Permaculture (Variegate growing vegetables and fruits using integrated cropping techniques like spices and herbs as ancillary</a:t>
            </a:r>
          </a:p>
          <a:p>
            <a:pPr marL="800100" lvl="1" indent="-342900">
              <a:lnSpc>
                <a:spcPct val="90000"/>
              </a:lnSpc>
              <a:spcAft>
                <a:spcPts val="600"/>
              </a:spcAft>
              <a:buFont typeface="Arial" panose="020B0604020202020204" pitchFamily="34" charset="0"/>
              <a:buChar char="•"/>
            </a:pPr>
            <a:r>
              <a:rPr lang="en-US" sz="2200"/>
              <a:t>Climate-controlled poly house </a:t>
            </a:r>
          </a:p>
          <a:p>
            <a:pPr marL="800100" lvl="1" indent="-342900">
              <a:lnSpc>
                <a:spcPct val="90000"/>
              </a:lnSpc>
              <a:spcAft>
                <a:spcPts val="600"/>
              </a:spcAft>
              <a:buFont typeface="Arial" panose="020B0604020202020204" pitchFamily="34" charset="0"/>
              <a:buChar char="•"/>
            </a:pPr>
            <a:r>
              <a:rPr lang="en-US" sz="2200"/>
              <a:t>Controlling the quality of seeds </a:t>
            </a:r>
          </a:p>
          <a:p>
            <a:pPr marL="800100" lvl="1" indent="-342900">
              <a:lnSpc>
                <a:spcPct val="90000"/>
              </a:lnSpc>
              <a:spcAft>
                <a:spcPts val="600"/>
              </a:spcAft>
              <a:buFont typeface="Arial" panose="020B0604020202020204" pitchFamily="34" charset="0"/>
              <a:buChar char="•"/>
            </a:pPr>
            <a:r>
              <a:rPr lang="en-US" sz="2200"/>
              <a:t>Vertical farming</a:t>
            </a:r>
          </a:p>
          <a:p>
            <a:pPr marL="800100" lvl="1" indent="-342900">
              <a:lnSpc>
                <a:spcPct val="90000"/>
              </a:lnSpc>
              <a:spcAft>
                <a:spcPts val="600"/>
              </a:spcAft>
              <a:buFont typeface="Arial" panose="020B0604020202020204" pitchFamily="34" charset="0"/>
              <a:buChar char="•"/>
            </a:pPr>
            <a:r>
              <a:rPr lang="en-US" sz="2200"/>
              <a:t>Crop calendar precision planting</a:t>
            </a:r>
          </a:p>
          <a:p>
            <a:pPr marL="800100" lvl="1" indent="-342900">
              <a:lnSpc>
                <a:spcPct val="90000"/>
              </a:lnSpc>
              <a:spcAft>
                <a:spcPts val="600"/>
              </a:spcAft>
              <a:buFont typeface="Arial" panose="020B0604020202020204" pitchFamily="34" charset="0"/>
              <a:buChar char="•"/>
            </a:pPr>
            <a:r>
              <a:rPr lang="en-US" sz="2200"/>
              <a:t>Transparent process in organic farming</a:t>
            </a:r>
          </a:p>
          <a:p>
            <a:pPr marL="800100" lvl="1" indent="-342900">
              <a:lnSpc>
                <a:spcPct val="90000"/>
              </a:lnSpc>
              <a:spcAft>
                <a:spcPts val="600"/>
              </a:spcAft>
              <a:buFont typeface="Arial" panose="020B0604020202020204" pitchFamily="34" charset="0"/>
              <a:buChar char="•"/>
            </a:pPr>
            <a:r>
              <a:rPr lang="en-US" sz="2200"/>
              <a:t>Animal husbandry, poultry and pisciculture </a:t>
            </a:r>
          </a:p>
          <a:p>
            <a:pPr marL="800100" lvl="1" indent="-342900">
              <a:lnSpc>
                <a:spcPct val="90000"/>
              </a:lnSpc>
              <a:spcAft>
                <a:spcPts val="600"/>
              </a:spcAft>
              <a:buFont typeface="Arial" panose="020B0604020202020204" pitchFamily="34" charset="0"/>
              <a:buChar char="•"/>
            </a:pPr>
            <a:r>
              <a:rPr lang="en-US" sz="2200"/>
              <a:t>Spring water management</a:t>
            </a:r>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4747" y="-9932"/>
            <a:ext cx="8865352" cy="646331"/>
          </a:xfrm>
          <a:prstGeom prst="rect">
            <a:avLst/>
          </a:prstGeom>
          <a:noFill/>
        </p:spPr>
        <p:txBody>
          <a:bodyPr wrap="square" rtlCol="0">
            <a:spAutoFit/>
          </a:bodyPr>
          <a:lstStyle/>
          <a:p>
            <a:pPr>
              <a:lnSpc>
                <a:spcPct val="90000"/>
              </a:lnSpc>
              <a:spcAft>
                <a:spcPts val="600"/>
              </a:spcAft>
            </a:pPr>
            <a:r>
              <a:rPr lang="en-US" sz="4000"/>
              <a:t>DELIVERABLES - PROPOSED SOLUTION</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37159B-5EA2-4020-83AF-18BAEDA82729}"/>
              </a:ext>
            </a:extLst>
          </p:cNvPr>
          <p:cNvSpPr txBox="1"/>
          <p:nvPr/>
        </p:nvSpPr>
        <p:spPr>
          <a:xfrm>
            <a:off x="266" y="5902033"/>
            <a:ext cx="6556398" cy="507831"/>
          </a:xfrm>
          <a:prstGeom prst="rect">
            <a:avLst/>
          </a:prstGeom>
          <a:noFill/>
        </p:spPr>
        <p:txBody>
          <a:bodyPr wrap="square">
            <a:spAutoFit/>
          </a:bodyPr>
          <a:lstStyle/>
          <a:p>
            <a:r>
              <a:rPr lang="en-US" sz="900" b="1"/>
              <a:t>Source</a:t>
            </a:r>
            <a:r>
              <a:rPr lang="en-US" sz="900"/>
              <a:t>:</a:t>
            </a:r>
          </a:p>
          <a:p>
            <a:r>
              <a:rPr lang="en-US" sz="900"/>
              <a:t>[1] </a:t>
            </a:r>
            <a:r>
              <a:rPr lang="en-US" sz="900">
                <a:hlinkClick r:id="rId2"/>
              </a:rPr>
              <a:t>Decline in Budget allocation for agriculture disappointed many: </a:t>
            </a:r>
            <a:r>
              <a:rPr lang="en-US" sz="900" err="1">
                <a:hlinkClick r:id="rId2"/>
              </a:rPr>
              <a:t>Devegowda</a:t>
            </a:r>
            <a:r>
              <a:rPr lang="en-US" sz="900">
                <a:hlinkClick r:id="rId2"/>
              </a:rPr>
              <a:t> | Business Standard News (business-standard.com)</a:t>
            </a:r>
            <a:endParaRPr lang="en-US" sz="900"/>
          </a:p>
          <a:p>
            <a:r>
              <a:rPr lang="en-US" sz="900"/>
              <a:t>[2] </a:t>
            </a:r>
            <a:r>
              <a:rPr lang="en-US" sz="900">
                <a:hlinkClick r:id="rId3"/>
              </a:rPr>
              <a:t>Climate change forces Uttarakhand farmers to migrate (thethirdpole.net)</a:t>
            </a:r>
            <a:endParaRPr lang="en-GB" sz="900"/>
          </a:p>
        </p:txBody>
      </p:sp>
      <p:pic>
        <p:nvPicPr>
          <p:cNvPr id="31" name="Picture 2" descr="Solution icon PNG and SVG Vector Free Download">
            <a:extLst>
              <a:ext uri="{FF2B5EF4-FFF2-40B4-BE49-F238E27FC236}">
                <a16:creationId xmlns:a16="http://schemas.microsoft.com/office/drawing/2014/main" id="{B1B08CDC-349D-477F-9160-43E8276D1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0860" y="5977629"/>
            <a:ext cx="686088" cy="86447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63EBA9D-3678-45C4-B880-7A39CF278D9E}"/>
              </a:ext>
            </a:extLst>
          </p:cNvPr>
          <p:cNvGrpSpPr/>
          <p:nvPr/>
        </p:nvGrpSpPr>
        <p:grpSpPr>
          <a:xfrm>
            <a:off x="10474645" y="6834"/>
            <a:ext cx="1717355" cy="568171"/>
            <a:chOff x="10474645" y="6834"/>
            <a:chExt cx="1717355" cy="568171"/>
          </a:xfrm>
        </p:grpSpPr>
        <p:pic>
          <p:nvPicPr>
            <p:cNvPr id="33" name="Picture 32">
              <a:extLst>
                <a:ext uri="{FF2B5EF4-FFF2-40B4-BE49-F238E27FC236}">
                  <a16:creationId xmlns:a16="http://schemas.microsoft.com/office/drawing/2014/main" id="{0294C3C9-F0DB-4DCC-8BC1-72BF58242278}"/>
                </a:ext>
              </a:extLst>
            </p:cNvPr>
            <p:cNvPicPr>
              <a:picLocks noChangeAspect="1"/>
            </p:cNvPicPr>
            <p:nvPr/>
          </p:nvPicPr>
          <p:blipFill>
            <a:blip r:embed="rId5"/>
            <a:stretch>
              <a:fillRect/>
            </a:stretch>
          </p:blipFill>
          <p:spPr>
            <a:xfrm>
              <a:off x="10474645" y="6834"/>
              <a:ext cx="1151294" cy="568171"/>
            </a:xfrm>
            <a:prstGeom prst="rect">
              <a:avLst/>
            </a:prstGeom>
          </p:spPr>
        </p:pic>
        <p:pic>
          <p:nvPicPr>
            <p:cNvPr id="34" name="Picture 6" descr="Hogwarts Express 9 3/4 Harry Potter Coaster Pack : Amazon.co.uk: Home &amp;  Kitchen">
              <a:extLst>
                <a:ext uri="{FF2B5EF4-FFF2-40B4-BE49-F238E27FC236}">
                  <a16:creationId xmlns:a16="http://schemas.microsoft.com/office/drawing/2014/main" id="{865A1607-9778-414C-9C4B-CC284DE191C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B2A0E479-AB1A-498C-B126-0750801CE6F1}"/>
              </a:ext>
            </a:extLst>
          </p:cNvPr>
          <p:cNvSpPr>
            <a:spLocks noGrp="1"/>
          </p:cNvSpPr>
          <p:nvPr>
            <p:ph type="sldNum" sz="quarter" idx="12"/>
          </p:nvPr>
        </p:nvSpPr>
        <p:spPr/>
        <p:txBody>
          <a:bodyPr/>
          <a:lstStyle/>
          <a:p>
            <a:fld id="{E7263C29-BC97-477E-ABAB-1FE7E5A54221}" type="slidenum">
              <a:rPr lang="en-GB" smtClean="0"/>
              <a:t>4</a:t>
            </a:fld>
            <a:endParaRPr lang="en-GB"/>
          </a:p>
        </p:txBody>
      </p:sp>
      <p:grpSp>
        <p:nvGrpSpPr>
          <p:cNvPr id="13" name="Group 12">
            <a:extLst>
              <a:ext uri="{FF2B5EF4-FFF2-40B4-BE49-F238E27FC236}">
                <a16:creationId xmlns:a16="http://schemas.microsoft.com/office/drawing/2014/main" id="{B0103088-A368-4F19-B575-9B20F98C8E82}"/>
              </a:ext>
            </a:extLst>
          </p:cNvPr>
          <p:cNvGrpSpPr/>
          <p:nvPr/>
        </p:nvGrpSpPr>
        <p:grpSpPr>
          <a:xfrm>
            <a:off x="8686074" y="2327263"/>
            <a:ext cx="2939318" cy="3025792"/>
            <a:chOff x="7502156" y="1865569"/>
            <a:chExt cx="4256189" cy="4381405"/>
          </a:xfrm>
        </p:grpSpPr>
        <p:pic>
          <p:nvPicPr>
            <p:cNvPr id="2050" name="Picture 2" descr="Beyond Sustainability: What Is Permaculture? - Storey Publishing">
              <a:extLst>
                <a:ext uri="{FF2B5EF4-FFF2-40B4-BE49-F238E27FC236}">
                  <a16:creationId xmlns:a16="http://schemas.microsoft.com/office/drawing/2014/main" id="{62F23185-B6F2-4840-8A56-FC9D78FF1A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3968" y="1865569"/>
              <a:ext cx="2213263" cy="13574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rtable polyhouse puts the smile back on faces of marginal farmers in the  hills - Gaonconnection | Your Connection with Rural India">
              <a:extLst>
                <a:ext uri="{FF2B5EF4-FFF2-40B4-BE49-F238E27FC236}">
                  <a16:creationId xmlns:a16="http://schemas.microsoft.com/office/drawing/2014/main" id="{08BEDE50-A692-433B-889C-4F794D972D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0787" y="1915957"/>
              <a:ext cx="2005744" cy="13162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man farmer in Uttarakhand trains wants to feed India's population">
              <a:extLst>
                <a:ext uri="{FF2B5EF4-FFF2-40B4-BE49-F238E27FC236}">
                  <a16:creationId xmlns:a16="http://schemas.microsoft.com/office/drawing/2014/main" id="{0BB5EE8A-58CA-4D6D-8915-8C01F7EBC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3968" y="3236288"/>
              <a:ext cx="2213263" cy="1475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213486-3730-4DDC-AC96-2D32C98BC4BC}"/>
                </a:ext>
              </a:extLst>
            </p:cNvPr>
            <p:cNvPicPr>
              <a:picLocks noChangeAspect="1"/>
            </p:cNvPicPr>
            <p:nvPr/>
          </p:nvPicPr>
          <p:blipFill>
            <a:blip r:embed="rId11"/>
            <a:stretch>
              <a:fillRect/>
            </a:stretch>
          </p:blipFill>
          <p:spPr>
            <a:xfrm>
              <a:off x="9731502" y="3250296"/>
              <a:ext cx="2005030" cy="1461497"/>
            </a:xfrm>
            <a:prstGeom prst="rect">
              <a:avLst/>
            </a:prstGeom>
          </p:spPr>
        </p:pic>
        <p:pic>
          <p:nvPicPr>
            <p:cNvPr id="9" name="Picture 8">
              <a:extLst>
                <a:ext uri="{FF2B5EF4-FFF2-40B4-BE49-F238E27FC236}">
                  <a16:creationId xmlns:a16="http://schemas.microsoft.com/office/drawing/2014/main" id="{04C46DED-0A73-4098-B9EE-828413B09163}"/>
                </a:ext>
              </a:extLst>
            </p:cNvPr>
            <p:cNvPicPr>
              <a:picLocks noChangeAspect="1"/>
            </p:cNvPicPr>
            <p:nvPr/>
          </p:nvPicPr>
          <p:blipFill>
            <a:blip r:embed="rId12"/>
            <a:stretch>
              <a:fillRect/>
            </a:stretch>
          </p:blipFill>
          <p:spPr>
            <a:xfrm>
              <a:off x="7502156" y="4725047"/>
              <a:ext cx="2226820" cy="1521927"/>
            </a:xfrm>
            <a:prstGeom prst="rect">
              <a:avLst/>
            </a:prstGeom>
          </p:spPr>
        </p:pic>
        <p:pic>
          <p:nvPicPr>
            <p:cNvPr id="11" name="Picture 10">
              <a:extLst>
                <a:ext uri="{FF2B5EF4-FFF2-40B4-BE49-F238E27FC236}">
                  <a16:creationId xmlns:a16="http://schemas.microsoft.com/office/drawing/2014/main" id="{154341E0-CC4B-4F4C-86C3-9725A2F97111}"/>
                </a:ext>
              </a:extLst>
            </p:cNvPr>
            <p:cNvPicPr>
              <a:picLocks noChangeAspect="1"/>
            </p:cNvPicPr>
            <p:nvPr/>
          </p:nvPicPr>
          <p:blipFill>
            <a:blip r:embed="rId13"/>
            <a:stretch>
              <a:fillRect/>
            </a:stretch>
          </p:blipFill>
          <p:spPr>
            <a:xfrm>
              <a:off x="9753315" y="4747813"/>
              <a:ext cx="2005030" cy="1499161"/>
            </a:xfrm>
            <a:prstGeom prst="rect">
              <a:avLst/>
            </a:prstGeom>
          </p:spPr>
        </p:pic>
      </p:grpSp>
    </p:spTree>
    <p:extLst>
      <p:ext uri="{BB962C8B-B14F-4D97-AF65-F5344CB8AC3E}">
        <p14:creationId xmlns:p14="http://schemas.microsoft.com/office/powerpoint/2010/main" val="12825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330639" y="3179088"/>
            <a:ext cx="6737464" cy="2510866"/>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Indian economy is agrarian in nature ~ 18% of the GDP</a:t>
            </a:r>
          </a:p>
          <a:p>
            <a:pPr marL="342900" indent="-342900" algn="just">
              <a:lnSpc>
                <a:spcPct val="90000"/>
              </a:lnSpc>
              <a:spcAft>
                <a:spcPts val="600"/>
              </a:spcAft>
              <a:buFont typeface="Arial" panose="020B0604020202020204" pitchFamily="34" charset="0"/>
              <a:buChar char="•"/>
            </a:pPr>
            <a:r>
              <a:rPr lang="en-US" sz="2200">
                <a:solidFill>
                  <a:srgbClr val="000000"/>
                </a:solidFill>
              </a:rPr>
              <a:t>P</a:t>
            </a:r>
            <a:r>
              <a:rPr lang="en-US" sz="2200" b="0" i="0">
                <a:solidFill>
                  <a:srgbClr val="000000"/>
                </a:solidFill>
                <a:effectLst/>
              </a:rPr>
              <a:t>rimary source of livelihood for about 58% of India’s population</a:t>
            </a:r>
          </a:p>
          <a:p>
            <a:pPr marL="342900" indent="-342900" algn="just">
              <a:lnSpc>
                <a:spcPct val="90000"/>
              </a:lnSpc>
              <a:spcAft>
                <a:spcPts val="600"/>
              </a:spcAft>
              <a:buFont typeface="Arial" panose="020B0604020202020204" pitchFamily="34" charset="0"/>
              <a:buChar char="•"/>
            </a:pPr>
            <a:r>
              <a:rPr lang="en-US" sz="2200" b="0" i="0">
                <a:solidFill>
                  <a:srgbClr val="000000"/>
                </a:solidFill>
                <a:effectLst/>
              </a:rPr>
              <a:t>CAGR of 10% during 2015-­25 (USD 10.73 billion)</a:t>
            </a:r>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44AD2A4-EB66-482E-9952-30CABBBF43FC}"/>
              </a:ext>
            </a:extLst>
          </p:cNvPr>
          <p:cNvSpPr txBox="1"/>
          <p:nvPr/>
        </p:nvSpPr>
        <p:spPr>
          <a:xfrm>
            <a:off x="266" y="5902033"/>
            <a:ext cx="6556398" cy="923330"/>
          </a:xfrm>
          <a:prstGeom prst="rect">
            <a:avLst/>
          </a:prstGeom>
          <a:noFill/>
        </p:spPr>
        <p:txBody>
          <a:bodyPr wrap="square">
            <a:spAutoFit/>
          </a:bodyPr>
          <a:lstStyle/>
          <a:p>
            <a:r>
              <a:rPr lang="en-US" sz="900" b="1"/>
              <a:t>Source</a:t>
            </a:r>
            <a:r>
              <a:rPr lang="en-US" sz="900"/>
              <a:t>:</a:t>
            </a:r>
          </a:p>
          <a:p>
            <a:r>
              <a:rPr lang="en-US" sz="900"/>
              <a:t>[1] </a:t>
            </a:r>
            <a:r>
              <a:rPr lang="en-US" sz="900">
                <a:hlinkClick r:id="rId3"/>
              </a:rPr>
              <a:t>Decline in Budget allocation for agriculture disappointed many: </a:t>
            </a:r>
            <a:r>
              <a:rPr lang="en-US" sz="900" err="1">
                <a:hlinkClick r:id="rId3"/>
              </a:rPr>
              <a:t>Devegowda</a:t>
            </a:r>
            <a:r>
              <a:rPr lang="en-US" sz="900">
                <a:hlinkClick r:id="rId3"/>
              </a:rPr>
              <a:t> | Business Standard News (business-standard.com)</a:t>
            </a:r>
            <a:endParaRPr lang="en-US" sz="900"/>
          </a:p>
          <a:p>
            <a:r>
              <a:rPr lang="en-US" sz="900"/>
              <a:t>[2] </a:t>
            </a:r>
            <a:r>
              <a:rPr lang="en-US" sz="900">
                <a:hlinkClick r:id="rId4"/>
              </a:rPr>
              <a:t>Climate change forces Uttarakhand farmers to migrate (thethirdpole.net)</a:t>
            </a:r>
            <a:endParaRPr lang="en-US" sz="900"/>
          </a:p>
          <a:p>
            <a:r>
              <a:rPr lang="en-US" sz="900"/>
              <a:t>[3] </a:t>
            </a:r>
            <a:r>
              <a:rPr lang="en-US" sz="900">
                <a:hlinkClick r:id="rId5"/>
              </a:rPr>
              <a:t>Agriculture, forestry, and fishing, value added (% of GDP) - India | Data (worldbank.org)</a:t>
            </a:r>
            <a:endParaRPr lang="en-US" sz="900"/>
          </a:p>
          <a:p>
            <a:r>
              <a:rPr lang="en-US" sz="900"/>
              <a:t>[4] </a:t>
            </a:r>
            <a:r>
              <a:rPr lang="en-US" sz="900">
                <a:hlinkClick r:id="rId6"/>
              </a:rPr>
              <a:t>THE 17 GOALS | Sustainable Development (un.org)</a:t>
            </a:r>
            <a:endParaRPr lang="en-US" sz="900"/>
          </a:p>
          <a:p>
            <a:r>
              <a:rPr lang="en-US" sz="900"/>
              <a:t>[5] </a:t>
            </a:r>
            <a:r>
              <a:rPr lang="en-US" sz="900">
                <a:hlinkClick r:id="rId7"/>
              </a:rPr>
              <a:t>Agriculture in India: Industry Overview, Market Size, Role in Development...| IBEF</a:t>
            </a:r>
            <a:endParaRPr lang="en-GB" sz="900"/>
          </a:p>
        </p:txBody>
      </p:sp>
      <p:pic>
        <p:nvPicPr>
          <p:cNvPr id="6" name="Picture 5">
            <a:extLst>
              <a:ext uri="{FF2B5EF4-FFF2-40B4-BE49-F238E27FC236}">
                <a16:creationId xmlns:a16="http://schemas.microsoft.com/office/drawing/2014/main" id="{1EC50B08-D7E7-4316-9598-93D2A96019F8}"/>
              </a:ext>
            </a:extLst>
          </p:cNvPr>
          <p:cNvPicPr>
            <a:picLocks noChangeAspect="1"/>
          </p:cNvPicPr>
          <p:nvPr/>
        </p:nvPicPr>
        <p:blipFill>
          <a:blip r:embed="rId8"/>
          <a:stretch>
            <a:fillRect/>
          </a:stretch>
        </p:blipFill>
        <p:spPr>
          <a:xfrm>
            <a:off x="1830997" y="1443733"/>
            <a:ext cx="1386960" cy="1386960"/>
          </a:xfrm>
          <a:prstGeom prst="rect">
            <a:avLst/>
          </a:prstGeom>
        </p:spPr>
      </p:pic>
      <p:pic>
        <p:nvPicPr>
          <p:cNvPr id="31" name="Picture 30">
            <a:extLst>
              <a:ext uri="{FF2B5EF4-FFF2-40B4-BE49-F238E27FC236}">
                <a16:creationId xmlns:a16="http://schemas.microsoft.com/office/drawing/2014/main" id="{5D0687BF-BF9C-4825-9482-053FB4EA3578}"/>
              </a:ext>
            </a:extLst>
          </p:cNvPr>
          <p:cNvPicPr>
            <a:picLocks noChangeAspect="1"/>
          </p:cNvPicPr>
          <p:nvPr/>
        </p:nvPicPr>
        <p:blipFill>
          <a:blip r:embed="rId9"/>
          <a:stretch>
            <a:fillRect/>
          </a:stretch>
        </p:blipFill>
        <p:spPr>
          <a:xfrm>
            <a:off x="7216374" y="969099"/>
            <a:ext cx="4267207" cy="3890827"/>
          </a:xfrm>
          <a:prstGeom prst="rect">
            <a:avLst/>
          </a:prstGeom>
        </p:spPr>
      </p:pic>
      <p:pic>
        <p:nvPicPr>
          <p:cNvPr id="10" name="Picture 9">
            <a:extLst>
              <a:ext uri="{FF2B5EF4-FFF2-40B4-BE49-F238E27FC236}">
                <a16:creationId xmlns:a16="http://schemas.microsoft.com/office/drawing/2014/main" id="{0270B9EB-6F2D-44A0-B2F3-B4378C7C5338}"/>
              </a:ext>
            </a:extLst>
          </p:cNvPr>
          <p:cNvPicPr>
            <a:picLocks noChangeAspect="1"/>
          </p:cNvPicPr>
          <p:nvPr/>
        </p:nvPicPr>
        <p:blipFill>
          <a:blip r:embed="rId10"/>
          <a:stretch>
            <a:fillRect/>
          </a:stretch>
        </p:blipFill>
        <p:spPr>
          <a:xfrm>
            <a:off x="330639" y="1437716"/>
            <a:ext cx="1386960" cy="1386960"/>
          </a:xfrm>
          <a:prstGeom prst="rect">
            <a:avLst/>
          </a:prstGeom>
        </p:spPr>
      </p:pic>
      <p:pic>
        <p:nvPicPr>
          <p:cNvPr id="13" name="Picture 12">
            <a:extLst>
              <a:ext uri="{FF2B5EF4-FFF2-40B4-BE49-F238E27FC236}">
                <a16:creationId xmlns:a16="http://schemas.microsoft.com/office/drawing/2014/main" id="{A6913A54-14D4-4205-91D9-49EF4B9D9A5A}"/>
              </a:ext>
            </a:extLst>
          </p:cNvPr>
          <p:cNvPicPr>
            <a:picLocks noChangeAspect="1"/>
          </p:cNvPicPr>
          <p:nvPr/>
        </p:nvPicPr>
        <p:blipFill>
          <a:blip r:embed="rId11"/>
          <a:stretch>
            <a:fillRect/>
          </a:stretch>
        </p:blipFill>
        <p:spPr>
          <a:xfrm>
            <a:off x="4862196" y="1449226"/>
            <a:ext cx="1409822" cy="1374714"/>
          </a:xfrm>
          <a:prstGeom prst="rect">
            <a:avLst/>
          </a:prstGeom>
        </p:spPr>
      </p:pic>
      <p:sp>
        <p:nvSpPr>
          <p:cNvPr id="32" name="TextBox 31">
            <a:extLst>
              <a:ext uri="{FF2B5EF4-FFF2-40B4-BE49-F238E27FC236}">
                <a16:creationId xmlns:a16="http://schemas.microsoft.com/office/drawing/2014/main" id="{B7B7EB67-DE0D-469E-983E-2A2837E3B5B3}"/>
              </a:ext>
            </a:extLst>
          </p:cNvPr>
          <p:cNvSpPr txBox="1"/>
          <p:nvPr/>
        </p:nvSpPr>
        <p:spPr>
          <a:xfrm>
            <a:off x="338803" y="872728"/>
            <a:ext cx="9681738" cy="469928"/>
          </a:xfrm>
          <a:prstGeom prst="rect">
            <a:avLst/>
          </a:prstGeom>
        </p:spPr>
        <p:txBody>
          <a:bodyPr vert="horz" lIns="91440" tIns="45720" rIns="91440" bIns="45720" rtlCol="0">
            <a:noAutofit/>
          </a:bodyPr>
          <a:lstStyle/>
          <a:p>
            <a:pPr marL="342900" indent="-342900" algn="just">
              <a:lnSpc>
                <a:spcPct val="90000"/>
              </a:lnSpc>
              <a:spcAft>
                <a:spcPts val="600"/>
              </a:spcAft>
              <a:buFont typeface="Arial" panose="020B0604020202020204" pitchFamily="34" charset="0"/>
              <a:buChar char="•"/>
            </a:pPr>
            <a:r>
              <a:rPr lang="en-US" sz="2200"/>
              <a:t>Among 17 UN SDGs, we focus on 4</a:t>
            </a:r>
          </a:p>
        </p:txBody>
      </p:sp>
      <p:sp>
        <p:nvSpPr>
          <p:cNvPr id="33" name="TextBox 32">
            <a:extLst>
              <a:ext uri="{FF2B5EF4-FFF2-40B4-BE49-F238E27FC236}">
                <a16:creationId xmlns:a16="http://schemas.microsoft.com/office/drawing/2014/main" id="{60605216-FE5A-4B39-B2F9-BE5D8D973F75}"/>
              </a:ext>
            </a:extLst>
          </p:cNvPr>
          <p:cNvSpPr txBox="1"/>
          <p:nvPr/>
        </p:nvSpPr>
        <p:spPr>
          <a:xfrm>
            <a:off x="-4747" y="-9932"/>
            <a:ext cx="8865352" cy="707886"/>
          </a:xfrm>
          <a:prstGeom prst="rect">
            <a:avLst/>
          </a:prstGeom>
          <a:noFill/>
        </p:spPr>
        <p:txBody>
          <a:bodyPr wrap="square" rtlCol="0">
            <a:spAutoFit/>
          </a:bodyPr>
          <a:lstStyle/>
          <a:p>
            <a:r>
              <a:rPr lang="en-US" sz="4000"/>
              <a:t>BACKGROUND – INDUSTRY</a:t>
            </a:r>
            <a:endParaRPr lang="en-GB" sz="4000"/>
          </a:p>
        </p:txBody>
      </p:sp>
      <p:pic>
        <p:nvPicPr>
          <p:cNvPr id="35" name="Picture 4" descr="Industrial architecture buildings - Free buildings icons">
            <a:extLst>
              <a:ext uri="{FF2B5EF4-FFF2-40B4-BE49-F238E27FC236}">
                <a16:creationId xmlns:a16="http://schemas.microsoft.com/office/drawing/2014/main" id="{F7DDC5B0-6088-4E9F-95E3-064E3C0170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07461" y="6224104"/>
            <a:ext cx="610068" cy="6100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8A620BD-31A5-41E2-97B7-8ED94F9B0117}"/>
              </a:ext>
            </a:extLst>
          </p:cNvPr>
          <p:cNvPicPr>
            <a:picLocks noChangeAspect="1"/>
          </p:cNvPicPr>
          <p:nvPr/>
        </p:nvPicPr>
        <p:blipFill>
          <a:blip r:embed="rId13"/>
          <a:stretch>
            <a:fillRect/>
          </a:stretch>
        </p:blipFill>
        <p:spPr>
          <a:xfrm>
            <a:off x="3346103" y="1449226"/>
            <a:ext cx="1386960" cy="1374714"/>
          </a:xfrm>
          <a:prstGeom prst="rect">
            <a:avLst/>
          </a:prstGeom>
        </p:spPr>
      </p:pic>
      <p:grpSp>
        <p:nvGrpSpPr>
          <p:cNvPr id="30" name="Group 29">
            <a:extLst>
              <a:ext uri="{FF2B5EF4-FFF2-40B4-BE49-F238E27FC236}">
                <a16:creationId xmlns:a16="http://schemas.microsoft.com/office/drawing/2014/main" id="{D24C13FF-0269-476D-97A3-393AF5F614E5}"/>
              </a:ext>
            </a:extLst>
          </p:cNvPr>
          <p:cNvGrpSpPr/>
          <p:nvPr/>
        </p:nvGrpSpPr>
        <p:grpSpPr>
          <a:xfrm>
            <a:off x="10474645" y="6834"/>
            <a:ext cx="1717355" cy="568171"/>
            <a:chOff x="10474645" y="6834"/>
            <a:chExt cx="1717355" cy="568171"/>
          </a:xfrm>
        </p:grpSpPr>
        <p:pic>
          <p:nvPicPr>
            <p:cNvPr id="34" name="Picture 33">
              <a:extLst>
                <a:ext uri="{FF2B5EF4-FFF2-40B4-BE49-F238E27FC236}">
                  <a16:creationId xmlns:a16="http://schemas.microsoft.com/office/drawing/2014/main" id="{A278F875-7476-4AB2-B5E2-C74091E5B320}"/>
                </a:ext>
              </a:extLst>
            </p:cNvPr>
            <p:cNvPicPr>
              <a:picLocks noChangeAspect="1"/>
            </p:cNvPicPr>
            <p:nvPr/>
          </p:nvPicPr>
          <p:blipFill>
            <a:blip r:embed="rId14"/>
            <a:stretch>
              <a:fillRect/>
            </a:stretch>
          </p:blipFill>
          <p:spPr>
            <a:xfrm>
              <a:off x="10474645" y="6834"/>
              <a:ext cx="1151294" cy="568171"/>
            </a:xfrm>
            <a:prstGeom prst="rect">
              <a:avLst/>
            </a:prstGeom>
          </p:spPr>
        </p:pic>
        <p:pic>
          <p:nvPicPr>
            <p:cNvPr id="36" name="Picture 6" descr="Hogwarts Express 9 3/4 Harry Potter Coaster Pack : Amazon.co.uk: Home &amp;  Kitchen">
              <a:extLst>
                <a:ext uri="{FF2B5EF4-FFF2-40B4-BE49-F238E27FC236}">
                  <a16:creationId xmlns:a16="http://schemas.microsoft.com/office/drawing/2014/main" id="{F18F91CD-C697-45F4-8F3B-C43CF5D55C52}"/>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0BA5B719-E7E3-498F-8CBE-66931366E2C1}"/>
              </a:ext>
            </a:extLst>
          </p:cNvPr>
          <p:cNvSpPr>
            <a:spLocks noGrp="1"/>
          </p:cNvSpPr>
          <p:nvPr>
            <p:ph type="sldNum" sz="quarter" idx="12"/>
          </p:nvPr>
        </p:nvSpPr>
        <p:spPr/>
        <p:txBody>
          <a:bodyPr/>
          <a:lstStyle/>
          <a:p>
            <a:fld id="{E7263C29-BC97-477E-ABAB-1FE7E5A54221}" type="slidenum">
              <a:rPr lang="en-GB" smtClean="0"/>
              <a:t>5</a:t>
            </a:fld>
            <a:endParaRPr lang="en-GB"/>
          </a:p>
        </p:txBody>
      </p:sp>
    </p:spTree>
    <p:extLst>
      <p:ext uri="{BB962C8B-B14F-4D97-AF65-F5344CB8AC3E}">
        <p14:creationId xmlns:p14="http://schemas.microsoft.com/office/powerpoint/2010/main" val="3506585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338802" y="872727"/>
            <a:ext cx="6556397" cy="663154"/>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Increasing Investment and Use of Technology </a:t>
            </a:r>
            <a:br>
              <a:rPr lang="en-US" sz="2200"/>
            </a:br>
            <a:r>
              <a:rPr lang="en-US" sz="2200"/>
              <a:t>in the Agricultural sector </a:t>
            </a:r>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4747" y="-9932"/>
            <a:ext cx="8865352" cy="707886"/>
          </a:xfrm>
          <a:prstGeom prst="rect">
            <a:avLst/>
          </a:prstGeom>
          <a:noFill/>
        </p:spPr>
        <p:txBody>
          <a:bodyPr wrap="square" rtlCol="0">
            <a:spAutoFit/>
          </a:bodyPr>
          <a:lstStyle/>
          <a:p>
            <a:r>
              <a:rPr lang="en-US" sz="4000"/>
              <a:t>BACKGROUND – INDUSTRY</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37159B-5EA2-4020-83AF-18BAEDA82729}"/>
              </a:ext>
            </a:extLst>
          </p:cNvPr>
          <p:cNvSpPr txBox="1"/>
          <p:nvPr/>
        </p:nvSpPr>
        <p:spPr>
          <a:xfrm>
            <a:off x="266" y="5902033"/>
            <a:ext cx="6556398" cy="784830"/>
          </a:xfrm>
          <a:prstGeom prst="rect">
            <a:avLst/>
          </a:prstGeom>
          <a:noFill/>
        </p:spPr>
        <p:txBody>
          <a:bodyPr wrap="square">
            <a:spAutoFit/>
          </a:bodyPr>
          <a:lstStyle/>
          <a:p>
            <a:r>
              <a:rPr lang="en-US" sz="900" b="1"/>
              <a:t>Source</a:t>
            </a:r>
            <a:r>
              <a:rPr lang="en-US" sz="900"/>
              <a:t>:</a:t>
            </a:r>
          </a:p>
          <a:p>
            <a:r>
              <a:rPr lang="en-US" sz="900"/>
              <a:t>[1] </a:t>
            </a:r>
            <a:r>
              <a:rPr lang="en-US" sz="900">
                <a:hlinkClick r:id="rId2"/>
              </a:rPr>
              <a:t>Decline in Budget allocation for agriculture disappointed many: </a:t>
            </a:r>
            <a:r>
              <a:rPr lang="en-US" sz="900" err="1">
                <a:hlinkClick r:id="rId2"/>
              </a:rPr>
              <a:t>Devegowda</a:t>
            </a:r>
            <a:r>
              <a:rPr lang="en-US" sz="900">
                <a:hlinkClick r:id="rId2"/>
              </a:rPr>
              <a:t> | Business Standard News (business-standard.com)</a:t>
            </a:r>
            <a:endParaRPr lang="en-US" sz="900"/>
          </a:p>
          <a:p>
            <a:r>
              <a:rPr lang="en-US" sz="900"/>
              <a:t>[2] </a:t>
            </a:r>
            <a:r>
              <a:rPr lang="en-US" sz="900">
                <a:hlinkClick r:id="rId3"/>
              </a:rPr>
              <a:t>Climate change forces Uttarakhand farmers to migrate (thethirdpole.net)</a:t>
            </a:r>
            <a:endParaRPr lang="en-US" sz="900"/>
          </a:p>
          <a:p>
            <a:r>
              <a:rPr lang="en-US" sz="900"/>
              <a:t>[3] Impact Consulting Survey January 2022</a:t>
            </a:r>
          </a:p>
          <a:p>
            <a:r>
              <a:rPr lang="en-US" sz="900"/>
              <a:t>[4] </a:t>
            </a:r>
            <a:r>
              <a:rPr lang="en-US" sz="900">
                <a:hlinkClick r:id="rId4"/>
              </a:rPr>
              <a:t>What technology trends will--and should--lead business agendas in 2022? | McKinsey Digital | McKinsey &amp; Company</a:t>
            </a:r>
            <a:endParaRPr lang="en-GB" sz="900"/>
          </a:p>
        </p:txBody>
      </p:sp>
      <p:pic>
        <p:nvPicPr>
          <p:cNvPr id="5" name="Picture 4" descr="Graphical user interface, website&#10;&#10;Description automatically generated">
            <a:extLst>
              <a:ext uri="{FF2B5EF4-FFF2-40B4-BE49-F238E27FC236}">
                <a16:creationId xmlns:a16="http://schemas.microsoft.com/office/drawing/2014/main" id="{1A94D456-DCDF-4067-A1D0-7530E71D2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036" y="697954"/>
            <a:ext cx="4048821" cy="4965405"/>
          </a:xfrm>
          <a:prstGeom prst="rect">
            <a:avLst/>
          </a:prstGeom>
        </p:spPr>
      </p:pic>
      <p:pic>
        <p:nvPicPr>
          <p:cNvPr id="29" name="Picture 28" descr="Chart, pie chart&#10;&#10;Description automatically generated">
            <a:extLst>
              <a:ext uri="{FF2B5EF4-FFF2-40B4-BE49-F238E27FC236}">
                <a16:creationId xmlns:a16="http://schemas.microsoft.com/office/drawing/2014/main" id="{4A564DC6-0F9D-45B3-951C-35215B23C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19" y="1574779"/>
            <a:ext cx="3779758" cy="4152482"/>
          </a:xfrm>
          <a:prstGeom prst="rect">
            <a:avLst/>
          </a:prstGeom>
        </p:spPr>
      </p:pic>
      <p:sp>
        <p:nvSpPr>
          <p:cNvPr id="3" name="Oval 2">
            <a:extLst>
              <a:ext uri="{FF2B5EF4-FFF2-40B4-BE49-F238E27FC236}">
                <a16:creationId xmlns:a16="http://schemas.microsoft.com/office/drawing/2014/main" id="{C1030F2C-F88E-476C-BD0C-AC8B2FF83403}"/>
              </a:ext>
            </a:extLst>
          </p:cNvPr>
          <p:cNvSpPr/>
          <p:nvPr/>
        </p:nvSpPr>
        <p:spPr>
          <a:xfrm>
            <a:off x="8303482" y="3436981"/>
            <a:ext cx="798315" cy="83489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Group 29">
            <a:extLst>
              <a:ext uri="{FF2B5EF4-FFF2-40B4-BE49-F238E27FC236}">
                <a16:creationId xmlns:a16="http://schemas.microsoft.com/office/drawing/2014/main" id="{6171F330-FC13-4FAB-8D3B-921D72020022}"/>
              </a:ext>
            </a:extLst>
          </p:cNvPr>
          <p:cNvGrpSpPr/>
          <p:nvPr/>
        </p:nvGrpSpPr>
        <p:grpSpPr>
          <a:xfrm>
            <a:off x="10474645" y="6834"/>
            <a:ext cx="1717355" cy="568171"/>
            <a:chOff x="10474645" y="6834"/>
            <a:chExt cx="1717355" cy="568171"/>
          </a:xfrm>
        </p:grpSpPr>
        <p:pic>
          <p:nvPicPr>
            <p:cNvPr id="31" name="Picture 30">
              <a:extLst>
                <a:ext uri="{FF2B5EF4-FFF2-40B4-BE49-F238E27FC236}">
                  <a16:creationId xmlns:a16="http://schemas.microsoft.com/office/drawing/2014/main" id="{600C9B9D-BDDE-4341-983C-6CF87A10015D}"/>
                </a:ext>
              </a:extLst>
            </p:cNvPr>
            <p:cNvPicPr>
              <a:picLocks noChangeAspect="1"/>
            </p:cNvPicPr>
            <p:nvPr/>
          </p:nvPicPr>
          <p:blipFill>
            <a:blip r:embed="rId7"/>
            <a:stretch>
              <a:fillRect/>
            </a:stretch>
          </p:blipFill>
          <p:spPr>
            <a:xfrm>
              <a:off x="10474645" y="6834"/>
              <a:ext cx="1151294" cy="568171"/>
            </a:xfrm>
            <a:prstGeom prst="rect">
              <a:avLst/>
            </a:prstGeom>
          </p:spPr>
        </p:pic>
        <p:pic>
          <p:nvPicPr>
            <p:cNvPr id="32" name="Picture 6" descr="Hogwarts Express 9 3/4 Harry Potter Coaster Pack : Amazon.co.uk: Home &amp;  Kitchen">
              <a:extLst>
                <a:ext uri="{FF2B5EF4-FFF2-40B4-BE49-F238E27FC236}">
                  <a16:creationId xmlns:a16="http://schemas.microsoft.com/office/drawing/2014/main" id="{68BACBD0-A65E-4348-BCA7-7F5F1C6B3EF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4" descr="Industrial architecture buildings - Free buildings icons">
            <a:extLst>
              <a:ext uri="{FF2B5EF4-FFF2-40B4-BE49-F238E27FC236}">
                <a16:creationId xmlns:a16="http://schemas.microsoft.com/office/drawing/2014/main" id="{3B71171D-E8F8-43FF-AEBA-D36AF00087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07461" y="6224104"/>
            <a:ext cx="610068" cy="61006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74F684D-0A24-4279-9ED0-2D2D6229EF42}"/>
              </a:ext>
            </a:extLst>
          </p:cNvPr>
          <p:cNvSpPr>
            <a:spLocks noGrp="1"/>
          </p:cNvSpPr>
          <p:nvPr>
            <p:ph type="sldNum" sz="quarter" idx="12"/>
          </p:nvPr>
        </p:nvSpPr>
        <p:spPr/>
        <p:txBody>
          <a:bodyPr/>
          <a:lstStyle/>
          <a:p>
            <a:fld id="{E7263C29-BC97-477E-ABAB-1FE7E5A54221}" type="slidenum">
              <a:rPr lang="en-GB" smtClean="0"/>
              <a:t>6</a:t>
            </a:fld>
            <a:endParaRPr lang="en-GB"/>
          </a:p>
        </p:txBody>
      </p:sp>
    </p:spTree>
    <p:extLst>
      <p:ext uri="{BB962C8B-B14F-4D97-AF65-F5344CB8AC3E}">
        <p14:creationId xmlns:p14="http://schemas.microsoft.com/office/powerpoint/2010/main" val="264695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BACKGROUND – SWOT ANALYSIS</a:t>
            </a:r>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C3D427-A86C-465C-8D3F-C27FC58CA8BE}"/>
              </a:ext>
            </a:extLst>
          </p:cNvPr>
          <p:cNvSpPr txBox="1"/>
          <p:nvPr/>
        </p:nvSpPr>
        <p:spPr>
          <a:xfrm>
            <a:off x="338803" y="872728"/>
            <a:ext cx="9681738" cy="469928"/>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Agriculture industry in India</a:t>
            </a:r>
          </a:p>
        </p:txBody>
      </p:sp>
      <p:pic>
        <p:nvPicPr>
          <p:cNvPr id="32" name="Picture 2" descr="SWOT icon PNG and SVG Vector Free Download">
            <a:extLst>
              <a:ext uri="{FF2B5EF4-FFF2-40B4-BE49-F238E27FC236}">
                <a16:creationId xmlns:a16="http://schemas.microsoft.com/office/drawing/2014/main" id="{A348E985-0C12-4070-87A0-DC204F42B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562" y="6161813"/>
            <a:ext cx="793133" cy="6961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Diagram 30">
            <a:extLst>
              <a:ext uri="{FF2B5EF4-FFF2-40B4-BE49-F238E27FC236}">
                <a16:creationId xmlns:a16="http://schemas.microsoft.com/office/drawing/2014/main" id="{125472D6-B8EE-4491-8D9E-A4700E002302}"/>
              </a:ext>
            </a:extLst>
          </p:cNvPr>
          <p:cNvGraphicFramePr/>
          <p:nvPr>
            <p:extLst>
              <p:ext uri="{D42A27DB-BD31-4B8C-83A1-F6EECF244321}">
                <p14:modId xmlns:p14="http://schemas.microsoft.com/office/powerpoint/2010/main" val="3943765244"/>
              </p:ext>
            </p:extLst>
          </p:nvPr>
        </p:nvGraphicFramePr>
        <p:xfrm>
          <a:off x="718916" y="1250468"/>
          <a:ext cx="10754167" cy="4457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extBox 32">
            <a:extLst>
              <a:ext uri="{FF2B5EF4-FFF2-40B4-BE49-F238E27FC236}">
                <a16:creationId xmlns:a16="http://schemas.microsoft.com/office/drawing/2014/main" id="{B69F44BD-B37E-4FC8-B51C-ACAC46AAB222}"/>
              </a:ext>
            </a:extLst>
          </p:cNvPr>
          <p:cNvSpPr txBox="1"/>
          <p:nvPr/>
        </p:nvSpPr>
        <p:spPr>
          <a:xfrm>
            <a:off x="0" y="5902034"/>
            <a:ext cx="6556398" cy="507831"/>
          </a:xfrm>
          <a:prstGeom prst="rect">
            <a:avLst/>
          </a:prstGeom>
          <a:noFill/>
        </p:spPr>
        <p:txBody>
          <a:bodyPr wrap="square">
            <a:spAutoFit/>
          </a:bodyPr>
          <a:lstStyle/>
          <a:p>
            <a:r>
              <a:rPr lang="en-US" sz="900" b="1"/>
              <a:t>Source</a:t>
            </a:r>
            <a:r>
              <a:rPr lang="en-US" sz="900"/>
              <a:t>:</a:t>
            </a:r>
          </a:p>
          <a:p>
            <a:r>
              <a:rPr lang="en-US" sz="900"/>
              <a:t>[1] </a:t>
            </a:r>
            <a:r>
              <a:rPr lang="en-US" sz="900">
                <a:hlinkClick r:id="rId8"/>
              </a:rPr>
              <a:t>(PDF) Agriculture in India: A SWOT analysis (researchgate.net)</a:t>
            </a:r>
            <a:endParaRPr lang="en-US" sz="900"/>
          </a:p>
          <a:p>
            <a:r>
              <a:rPr lang="en-US" sz="900"/>
              <a:t>[2] </a:t>
            </a:r>
            <a:r>
              <a:rPr lang="en-US" sz="900">
                <a:hlinkClick r:id="rId9"/>
              </a:rPr>
              <a:t>Swot Analysis of Agriculture of India | PDF | Agriculture | Food Security (scribd.com)</a:t>
            </a:r>
            <a:endParaRPr lang="en-GB" sz="900"/>
          </a:p>
        </p:txBody>
      </p:sp>
      <p:grpSp>
        <p:nvGrpSpPr>
          <p:cNvPr id="29" name="Group 28">
            <a:extLst>
              <a:ext uri="{FF2B5EF4-FFF2-40B4-BE49-F238E27FC236}">
                <a16:creationId xmlns:a16="http://schemas.microsoft.com/office/drawing/2014/main" id="{230281F8-9D31-4CC5-9E40-1785D9965B0E}"/>
              </a:ext>
            </a:extLst>
          </p:cNvPr>
          <p:cNvGrpSpPr/>
          <p:nvPr/>
        </p:nvGrpSpPr>
        <p:grpSpPr>
          <a:xfrm>
            <a:off x="10474645" y="6834"/>
            <a:ext cx="1717355" cy="568171"/>
            <a:chOff x="10474645" y="6834"/>
            <a:chExt cx="1717355" cy="568171"/>
          </a:xfrm>
        </p:grpSpPr>
        <p:pic>
          <p:nvPicPr>
            <p:cNvPr id="30" name="Picture 29">
              <a:extLst>
                <a:ext uri="{FF2B5EF4-FFF2-40B4-BE49-F238E27FC236}">
                  <a16:creationId xmlns:a16="http://schemas.microsoft.com/office/drawing/2014/main" id="{972B25EA-D569-4970-BF67-0D0B3D01B116}"/>
                </a:ext>
              </a:extLst>
            </p:cNvPr>
            <p:cNvPicPr>
              <a:picLocks noChangeAspect="1"/>
            </p:cNvPicPr>
            <p:nvPr/>
          </p:nvPicPr>
          <p:blipFill>
            <a:blip r:embed="rId10"/>
            <a:stretch>
              <a:fillRect/>
            </a:stretch>
          </p:blipFill>
          <p:spPr>
            <a:xfrm>
              <a:off x="10474645" y="6834"/>
              <a:ext cx="1151294" cy="568171"/>
            </a:xfrm>
            <a:prstGeom prst="rect">
              <a:avLst/>
            </a:prstGeom>
          </p:spPr>
        </p:pic>
        <p:pic>
          <p:nvPicPr>
            <p:cNvPr id="34" name="Picture 6" descr="Hogwarts Express 9 3/4 Harry Potter Coaster Pack : Amazon.co.uk: Home &amp;  Kitchen">
              <a:extLst>
                <a:ext uri="{FF2B5EF4-FFF2-40B4-BE49-F238E27FC236}">
                  <a16:creationId xmlns:a16="http://schemas.microsoft.com/office/drawing/2014/main" id="{8435F036-A9F0-4CA2-9F28-1CB590B4C78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2FBBDEEE-106D-4CE7-8672-A6C8837D58BC}"/>
              </a:ext>
            </a:extLst>
          </p:cNvPr>
          <p:cNvSpPr>
            <a:spLocks noGrp="1"/>
          </p:cNvSpPr>
          <p:nvPr>
            <p:ph type="sldNum" sz="quarter" idx="12"/>
          </p:nvPr>
        </p:nvSpPr>
        <p:spPr/>
        <p:txBody>
          <a:bodyPr/>
          <a:lstStyle/>
          <a:p>
            <a:fld id="{E7263C29-BC97-477E-ABAB-1FE7E5A54221}" type="slidenum">
              <a:rPr lang="en-GB" smtClean="0"/>
              <a:t>7</a:t>
            </a:fld>
            <a:endParaRPr lang="en-GB"/>
          </a:p>
        </p:txBody>
      </p:sp>
    </p:spTree>
    <p:extLst>
      <p:ext uri="{BB962C8B-B14F-4D97-AF65-F5344CB8AC3E}">
        <p14:creationId xmlns:p14="http://schemas.microsoft.com/office/powerpoint/2010/main" val="55546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07D53A-C82E-4065-8738-862A96134E99}"/>
              </a:ext>
            </a:extLst>
          </p:cNvPr>
          <p:cNvSpPr txBox="1"/>
          <p:nvPr/>
        </p:nvSpPr>
        <p:spPr>
          <a:xfrm>
            <a:off x="338802" y="872727"/>
            <a:ext cx="11039243" cy="815779"/>
          </a:xfrm>
          <a:prstGeom prst="rect">
            <a:avLst/>
          </a:prstGeom>
        </p:spPr>
        <p:txBody>
          <a:bodyPr vert="horz" lIns="91440" tIns="45720" rIns="91440" bIns="45720" rtlCol="0">
            <a:noAutofit/>
          </a:bodyPr>
          <a:lstStyle/>
          <a:p>
            <a:pPr marL="342900" indent="-342900">
              <a:lnSpc>
                <a:spcPct val="90000"/>
              </a:lnSpc>
              <a:spcAft>
                <a:spcPts val="600"/>
              </a:spcAft>
              <a:buFont typeface="Arial" panose="020B0604020202020204" pitchFamily="34" charset="0"/>
              <a:buChar char="•"/>
            </a:pPr>
            <a:r>
              <a:rPr lang="en-US" sz="2200"/>
              <a:t>Area of Implementation: Uttarakhand, a state in Northern India, area greater than Costa Rica</a:t>
            </a:r>
          </a:p>
          <a:p>
            <a:pPr marL="342900" indent="-342900">
              <a:lnSpc>
                <a:spcPct val="90000"/>
              </a:lnSpc>
              <a:spcAft>
                <a:spcPts val="600"/>
              </a:spcAft>
              <a:buFont typeface="Arial" panose="020B0604020202020204" pitchFamily="34" charset="0"/>
              <a:buChar char="•"/>
            </a:pPr>
            <a:r>
              <a:rPr lang="en-US" sz="2200"/>
              <a:t>Uttarakhand – Indian state at the foothills of the Himalayas, sub-tropical climate</a:t>
            </a:r>
          </a:p>
          <a:p>
            <a:pPr marL="342900" indent="-342900">
              <a:lnSpc>
                <a:spcPct val="90000"/>
              </a:lnSpc>
              <a:spcAft>
                <a:spcPts val="600"/>
              </a:spcAft>
              <a:buFont typeface="Arial" panose="020B0604020202020204" pitchFamily="34" charset="0"/>
              <a:buChar char="•"/>
            </a:pPr>
            <a:endParaRPr lang="en-US" sz="2200"/>
          </a:p>
        </p:txBody>
      </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8865352" cy="707886"/>
          </a:xfrm>
          <a:prstGeom prst="rect">
            <a:avLst/>
          </a:prstGeom>
          <a:noFill/>
        </p:spPr>
        <p:txBody>
          <a:bodyPr wrap="square" rtlCol="0">
            <a:spAutoFit/>
          </a:bodyPr>
          <a:lstStyle/>
          <a:p>
            <a:r>
              <a:rPr lang="en-US" sz="4000"/>
              <a:t>BACKGROUND</a:t>
            </a:r>
            <a:r>
              <a:rPr lang="en-GB" sz="4000"/>
              <a:t> – </a:t>
            </a:r>
            <a:r>
              <a:rPr lang="en-US" sz="4000"/>
              <a:t>TARGET PLACE</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44AD2A4-EB66-482E-9952-30CABBBF43FC}"/>
              </a:ext>
            </a:extLst>
          </p:cNvPr>
          <p:cNvSpPr txBox="1"/>
          <p:nvPr/>
        </p:nvSpPr>
        <p:spPr>
          <a:xfrm>
            <a:off x="266" y="5902033"/>
            <a:ext cx="6566789" cy="507831"/>
          </a:xfrm>
          <a:prstGeom prst="rect">
            <a:avLst/>
          </a:prstGeom>
          <a:noFill/>
        </p:spPr>
        <p:txBody>
          <a:bodyPr wrap="square">
            <a:spAutoFit/>
          </a:bodyPr>
          <a:lstStyle/>
          <a:p>
            <a:r>
              <a:rPr lang="en-US" sz="900" b="1"/>
              <a:t>Source</a:t>
            </a:r>
            <a:r>
              <a:rPr lang="en-US" sz="900"/>
              <a:t>:</a:t>
            </a:r>
          </a:p>
          <a:p>
            <a:r>
              <a:rPr lang="en-US" sz="900"/>
              <a:t>[1] </a:t>
            </a:r>
            <a:r>
              <a:rPr lang="en-US" sz="900">
                <a:hlinkClick r:id="rId2"/>
              </a:rPr>
              <a:t>Geospatial modelling of soil erosion and risk assessment in Indian Himalayan region—A study of Uttarakhand state – ScienceDirect</a:t>
            </a:r>
            <a:endParaRPr lang="en-US" sz="900"/>
          </a:p>
          <a:p>
            <a:r>
              <a:rPr lang="en-US" sz="900"/>
              <a:t>[2] </a:t>
            </a:r>
            <a:r>
              <a:rPr lang="en-US" sz="900">
                <a:hlinkClick r:id="rId3"/>
              </a:rPr>
              <a:t>Political Location Map of Costa Rica (maphill.com)</a:t>
            </a:r>
            <a:endParaRPr lang="en-GB" sz="900"/>
          </a:p>
        </p:txBody>
      </p:sp>
      <p:pic>
        <p:nvPicPr>
          <p:cNvPr id="7" name="Picture 6">
            <a:extLst>
              <a:ext uri="{FF2B5EF4-FFF2-40B4-BE49-F238E27FC236}">
                <a16:creationId xmlns:a16="http://schemas.microsoft.com/office/drawing/2014/main" id="{FE66ECDA-F5E4-4D12-93A0-428F14B306FA}"/>
              </a:ext>
            </a:extLst>
          </p:cNvPr>
          <p:cNvPicPr>
            <a:picLocks noChangeAspect="1"/>
          </p:cNvPicPr>
          <p:nvPr/>
        </p:nvPicPr>
        <p:blipFill>
          <a:blip r:embed="rId4"/>
          <a:stretch>
            <a:fillRect/>
          </a:stretch>
        </p:blipFill>
        <p:spPr>
          <a:xfrm>
            <a:off x="742814" y="1956283"/>
            <a:ext cx="4327422" cy="3311920"/>
          </a:xfrm>
          <a:prstGeom prst="rect">
            <a:avLst/>
          </a:prstGeom>
        </p:spPr>
      </p:pic>
      <p:pic>
        <p:nvPicPr>
          <p:cNvPr id="9" name="Picture 8">
            <a:extLst>
              <a:ext uri="{FF2B5EF4-FFF2-40B4-BE49-F238E27FC236}">
                <a16:creationId xmlns:a16="http://schemas.microsoft.com/office/drawing/2014/main" id="{1B065AD4-068B-4591-868F-7D28DC7CABBC}"/>
              </a:ext>
            </a:extLst>
          </p:cNvPr>
          <p:cNvPicPr>
            <a:picLocks noChangeAspect="1"/>
          </p:cNvPicPr>
          <p:nvPr/>
        </p:nvPicPr>
        <p:blipFill rotWithShape="1">
          <a:blip r:embed="rId5"/>
          <a:srcRect l="864" r="1491"/>
          <a:stretch/>
        </p:blipFill>
        <p:spPr>
          <a:xfrm>
            <a:off x="6946900" y="1969321"/>
            <a:ext cx="5068215" cy="3311920"/>
          </a:xfrm>
          <a:prstGeom prst="rect">
            <a:avLst/>
          </a:prstGeom>
        </p:spPr>
      </p:pic>
      <p:sp>
        <p:nvSpPr>
          <p:cNvPr id="31" name="TextBox 30">
            <a:extLst>
              <a:ext uri="{FF2B5EF4-FFF2-40B4-BE49-F238E27FC236}">
                <a16:creationId xmlns:a16="http://schemas.microsoft.com/office/drawing/2014/main" id="{A9B30322-304D-488D-94F4-15AD83C3A1B2}"/>
              </a:ext>
            </a:extLst>
          </p:cNvPr>
          <p:cNvSpPr txBox="1"/>
          <p:nvPr/>
        </p:nvSpPr>
        <p:spPr>
          <a:xfrm>
            <a:off x="5564907" y="2745181"/>
            <a:ext cx="887321" cy="1754326"/>
          </a:xfrm>
          <a:prstGeom prst="rect">
            <a:avLst/>
          </a:prstGeom>
          <a:noFill/>
        </p:spPr>
        <p:txBody>
          <a:bodyPr wrap="square">
            <a:spAutoFit/>
          </a:bodyPr>
          <a:lstStyle/>
          <a:p>
            <a:pPr>
              <a:lnSpc>
                <a:spcPct val="90000"/>
              </a:lnSpc>
              <a:spcAft>
                <a:spcPts val="600"/>
              </a:spcAft>
            </a:pPr>
            <a:r>
              <a:rPr lang="en-US" sz="12000" b="1"/>
              <a:t>&gt;</a:t>
            </a:r>
          </a:p>
        </p:txBody>
      </p:sp>
      <p:pic>
        <p:nvPicPr>
          <p:cNvPr id="33" name="Picture 2" descr="Area Svg Png Icon Free Download (#467095) - OnlineWebFonts.COM">
            <a:extLst>
              <a:ext uri="{FF2B5EF4-FFF2-40B4-BE49-F238E27FC236}">
                <a16:creationId xmlns:a16="http://schemas.microsoft.com/office/drawing/2014/main" id="{F56C55E1-2ECF-4D84-A7A9-C2EE4EFDB2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5220" y="6169811"/>
            <a:ext cx="679103" cy="67910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A31664D-148A-415B-8FA5-1F83C8A2C954}"/>
              </a:ext>
            </a:extLst>
          </p:cNvPr>
          <p:cNvGrpSpPr/>
          <p:nvPr/>
        </p:nvGrpSpPr>
        <p:grpSpPr>
          <a:xfrm>
            <a:off x="10474645" y="6834"/>
            <a:ext cx="1717355" cy="568171"/>
            <a:chOff x="10474645" y="6834"/>
            <a:chExt cx="1717355" cy="568171"/>
          </a:xfrm>
        </p:grpSpPr>
        <p:pic>
          <p:nvPicPr>
            <p:cNvPr id="32" name="Picture 31">
              <a:extLst>
                <a:ext uri="{FF2B5EF4-FFF2-40B4-BE49-F238E27FC236}">
                  <a16:creationId xmlns:a16="http://schemas.microsoft.com/office/drawing/2014/main" id="{1D6E94C4-5D98-4E14-B595-85071711E666}"/>
                </a:ext>
              </a:extLst>
            </p:cNvPr>
            <p:cNvPicPr>
              <a:picLocks noChangeAspect="1"/>
            </p:cNvPicPr>
            <p:nvPr/>
          </p:nvPicPr>
          <p:blipFill>
            <a:blip r:embed="rId7"/>
            <a:stretch>
              <a:fillRect/>
            </a:stretch>
          </p:blipFill>
          <p:spPr>
            <a:xfrm>
              <a:off x="10474645" y="6834"/>
              <a:ext cx="1151294" cy="568171"/>
            </a:xfrm>
            <a:prstGeom prst="rect">
              <a:avLst/>
            </a:prstGeom>
          </p:spPr>
        </p:pic>
        <p:pic>
          <p:nvPicPr>
            <p:cNvPr id="34" name="Picture 6" descr="Hogwarts Express 9 3/4 Harry Potter Coaster Pack : Amazon.co.uk: Home &amp;  Kitchen">
              <a:extLst>
                <a:ext uri="{FF2B5EF4-FFF2-40B4-BE49-F238E27FC236}">
                  <a16:creationId xmlns:a16="http://schemas.microsoft.com/office/drawing/2014/main" id="{7C1FDEA1-56BE-4846-B542-3143DFCFCF9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52C07CA0-AF2B-4BD9-87CC-45532D4EA80E}"/>
              </a:ext>
            </a:extLst>
          </p:cNvPr>
          <p:cNvSpPr>
            <a:spLocks noGrp="1"/>
          </p:cNvSpPr>
          <p:nvPr>
            <p:ph type="sldNum" sz="quarter" idx="12"/>
          </p:nvPr>
        </p:nvSpPr>
        <p:spPr/>
        <p:txBody>
          <a:bodyPr/>
          <a:lstStyle/>
          <a:p>
            <a:fld id="{E7263C29-BC97-477E-ABAB-1FE7E5A54221}" type="slidenum">
              <a:rPr lang="en-GB" smtClean="0"/>
              <a:t>8</a:t>
            </a:fld>
            <a:endParaRPr lang="en-GB"/>
          </a:p>
        </p:txBody>
      </p:sp>
    </p:spTree>
    <p:extLst>
      <p:ext uri="{BB962C8B-B14F-4D97-AF65-F5344CB8AC3E}">
        <p14:creationId xmlns:p14="http://schemas.microsoft.com/office/powerpoint/2010/main" val="4111751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6">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8">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10">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3" cy="2510866"/>
            <a:chOff x="-305" y="-1"/>
            <a:chExt cx="3832880" cy="2876136"/>
          </a:xfrm>
        </p:grpSpPr>
        <p:sp>
          <p:nvSpPr>
            <p:cNvPr id="12" name="Freeform: Shape 11">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2">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4">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16">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8" name="Freeform: Shape 17">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8">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0622DDD-4BCF-493B-ACA6-C93467049A6C}"/>
              </a:ext>
            </a:extLst>
          </p:cNvPr>
          <p:cNvSpPr txBox="1"/>
          <p:nvPr/>
        </p:nvSpPr>
        <p:spPr>
          <a:xfrm>
            <a:off x="0" y="1303"/>
            <a:ext cx="9827782" cy="707886"/>
          </a:xfrm>
          <a:prstGeom prst="rect">
            <a:avLst/>
          </a:prstGeom>
          <a:noFill/>
        </p:spPr>
        <p:txBody>
          <a:bodyPr wrap="square" rtlCol="0">
            <a:spAutoFit/>
          </a:bodyPr>
          <a:lstStyle/>
          <a:p>
            <a:r>
              <a:rPr lang="en-US" sz="4000"/>
              <a:t>BACKGROUND</a:t>
            </a:r>
            <a:r>
              <a:rPr lang="en-GB" sz="4000"/>
              <a:t> – </a:t>
            </a:r>
            <a:r>
              <a:rPr lang="en-US" sz="4000"/>
              <a:t>KEY PROBLEM</a:t>
            </a:r>
            <a:endParaRPr lang="en-GB" sz="4000"/>
          </a:p>
        </p:txBody>
      </p:sp>
      <p:cxnSp>
        <p:nvCxnSpPr>
          <p:cNvPr id="16" name="Straight Connector 15">
            <a:extLst>
              <a:ext uri="{FF2B5EF4-FFF2-40B4-BE49-F238E27FC236}">
                <a16:creationId xmlns:a16="http://schemas.microsoft.com/office/drawing/2014/main" id="{93E432FA-4DE5-4D46-8612-6B636110484B}"/>
              </a:ext>
            </a:extLst>
          </p:cNvPr>
          <p:cNvCxnSpPr/>
          <p:nvPr/>
        </p:nvCxnSpPr>
        <p:spPr>
          <a:xfrm>
            <a:off x="0" y="59020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44AD2A4-EB66-482E-9952-30CABBBF43FC}"/>
              </a:ext>
            </a:extLst>
          </p:cNvPr>
          <p:cNvSpPr txBox="1"/>
          <p:nvPr/>
        </p:nvSpPr>
        <p:spPr>
          <a:xfrm>
            <a:off x="266" y="5902033"/>
            <a:ext cx="6566789" cy="369332"/>
          </a:xfrm>
          <a:prstGeom prst="rect">
            <a:avLst/>
          </a:prstGeom>
          <a:noFill/>
        </p:spPr>
        <p:txBody>
          <a:bodyPr wrap="square">
            <a:spAutoFit/>
          </a:bodyPr>
          <a:lstStyle/>
          <a:p>
            <a:r>
              <a:rPr lang="en-US" sz="900" b="1"/>
              <a:t>Source</a:t>
            </a:r>
            <a:r>
              <a:rPr lang="en-US" sz="900"/>
              <a:t>:</a:t>
            </a:r>
          </a:p>
          <a:p>
            <a:r>
              <a:rPr lang="en-US" sz="900"/>
              <a:t>[1] </a:t>
            </a:r>
            <a:r>
              <a:rPr lang="en-US" sz="900">
                <a:hlinkClick r:id="rId3"/>
              </a:rPr>
              <a:t>Climate change forces Uttarakhand farmers to migrate (thethirdpole.net)</a:t>
            </a:r>
            <a:endParaRPr lang="en-GB" sz="900"/>
          </a:p>
        </p:txBody>
      </p:sp>
      <p:pic>
        <p:nvPicPr>
          <p:cNvPr id="19" name="Picture 2">
            <a:extLst>
              <a:ext uri="{FF2B5EF4-FFF2-40B4-BE49-F238E27FC236}">
                <a16:creationId xmlns:a16="http://schemas.microsoft.com/office/drawing/2014/main" id="{D98594E8-2B0A-4D0B-A8AD-FBD2CC3160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316"/>
          <a:stretch/>
        </p:blipFill>
        <p:spPr bwMode="auto">
          <a:xfrm>
            <a:off x="4567328" y="915046"/>
            <a:ext cx="7636690" cy="377418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ADE3E07-0C9A-4C98-A4AC-BE852E5EFCCF}"/>
              </a:ext>
            </a:extLst>
          </p:cNvPr>
          <p:cNvSpPr txBox="1"/>
          <p:nvPr/>
        </p:nvSpPr>
        <p:spPr>
          <a:xfrm>
            <a:off x="4567329" y="4705845"/>
            <a:ext cx="7078572" cy="230832"/>
          </a:xfrm>
          <a:prstGeom prst="rect">
            <a:avLst/>
          </a:prstGeom>
          <a:noFill/>
        </p:spPr>
        <p:txBody>
          <a:bodyPr wrap="square" rtlCol="0">
            <a:spAutoFit/>
          </a:bodyPr>
          <a:lstStyle/>
          <a:p>
            <a:r>
              <a:rPr lang="en-US" sz="900"/>
              <a:t>Change in decadal population growth between 1991-2001 and 2001-2011</a:t>
            </a:r>
            <a:endParaRPr lang="en-GB" sz="900"/>
          </a:p>
        </p:txBody>
      </p:sp>
      <p:sp>
        <p:nvSpPr>
          <p:cNvPr id="33" name="TextBox 32">
            <a:extLst>
              <a:ext uri="{FF2B5EF4-FFF2-40B4-BE49-F238E27FC236}">
                <a16:creationId xmlns:a16="http://schemas.microsoft.com/office/drawing/2014/main" id="{E38E5E79-4E02-48D0-B1FF-D1BB57136351}"/>
              </a:ext>
            </a:extLst>
          </p:cNvPr>
          <p:cNvSpPr txBox="1"/>
          <p:nvPr/>
        </p:nvSpPr>
        <p:spPr>
          <a:xfrm>
            <a:off x="338803" y="872727"/>
            <a:ext cx="4223778" cy="4063950"/>
          </a:xfrm>
          <a:prstGeom prst="rect">
            <a:avLst/>
          </a:prstGeom>
        </p:spPr>
        <p:txBody>
          <a:bodyPr vert="horz" lIns="91440" tIns="45720" rIns="91440" bIns="45720" rtlCol="0">
            <a:noAutofit/>
          </a:bodyPr>
          <a:lstStyle/>
          <a:p>
            <a:pPr marL="342900" indent="-342900" algn="just">
              <a:buFont typeface="Arial" panose="020B0604020202020204" pitchFamily="34" charset="0"/>
              <a:buChar char="•"/>
            </a:pPr>
            <a:r>
              <a:rPr lang="en-US" sz="2200"/>
              <a:t>80% of state population survive on agriculture directly or indirectly</a:t>
            </a:r>
          </a:p>
          <a:p>
            <a:pPr marL="342900" indent="-342900" algn="just">
              <a:buFont typeface="Arial" panose="020B0604020202020204" pitchFamily="34" charset="0"/>
              <a:buChar char="•"/>
            </a:pPr>
            <a:endParaRPr lang="en-US" sz="2200"/>
          </a:p>
          <a:p>
            <a:pPr marL="342900" indent="-342900" algn="just">
              <a:buFont typeface="Arial" panose="020B0604020202020204" pitchFamily="34" charset="0"/>
              <a:buChar char="•"/>
            </a:pPr>
            <a:r>
              <a:rPr lang="en-US" sz="2200"/>
              <a:t>However, recent years of climate change and declining yields have forced </a:t>
            </a:r>
          </a:p>
          <a:p>
            <a:pPr marL="342900" indent="-342900" algn="just">
              <a:buFont typeface="Arial" panose="020B0604020202020204" pitchFamily="34" charset="0"/>
              <a:buChar char="•"/>
            </a:pPr>
            <a:endParaRPr lang="en-US" sz="2200"/>
          </a:p>
          <a:p>
            <a:pPr marL="342900" indent="-342900" algn="just">
              <a:buFont typeface="Arial" panose="020B0604020202020204" pitchFamily="34" charset="0"/>
              <a:buChar char="•"/>
            </a:pPr>
            <a:r>
              <a:rPr lang="en-US" sz="2200" u="sng"/>
              <a:t>Problem 1 </a:t>
            </a:r>
            <a:r>
              <a:rPr lang="en-US" sz="2200"/>
              <a:t>- Hill farmers seek alternative livelihoods and migrate to cities</a:t>
            </a:r>
          </a:p>
        </p:txBody>
      </p:sp>
      <p:pic>
        <p:nvPicPr>
          <p:cNvPr id="32" name="Picture 2" descr="Problem - Free people icons">
            <a:extLst>
              <a:ext uri="{FF2B5EF4-FFF2-40B4-BE49-F238E27FC236}">
                <a16:creationId xmlns:a16="http://schemas.microsoft.com/office/drawing/2014/main" id="{546F7A34-49B6-4B94-8B6C-29578983B4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2085" y="6178895"/>
            <a:ext cx="679103" cy="65246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0933A61-73BD-4403-8E9D-D63C4DE1567D}"/>
              </a:ext>
            </a:extLst>
          </p:cNvPr>
          <p:cNvGrpSpPr/>
          <p:nvPr/>
        </p:nvGrpSpPr>
        <p:grpSpPr>
          <a:xfrm>
            <a:off x="10474645" y="6834"/>
            <a:ext cx="1717355" cy="568171"/>
            <a:chOff x="10474645" y="6834"/>
            <a:chExt cx="1717355" cy="568171"/>
          </a:xfrm>
        </p:grpSpPr>
        <p:pic>
          <p:nvPicPr>
            <p:cNvPr id="34" name="Picture 33">
              <a:extLst>
                <a:ext uri="{FF2B5EF4-FFF2-40B4-BE49-F238E27FC236}">
                  <a16:creationId xmlns:a16="http://schemas.microsoft.com/office/drawing/2014/main" id="{9CC0414B-97BE-469F-A1B6-3F787397F88E}"/>
                </a:ext>
              </a:extLst>
            </p:cNvPr>
            <p:cNvPicPr>
              <a:picLocks noChangeAspect="1"/>
            </p:cNvPicPr>
            <p:nvPr/>
          </p:nvPicPr>
          <p:blipFill>
            <a:blip r:embed="rId6"/>
            <a:stretch>
              <a:fillRect/>
            </a:stretch>
          </p:blipFill>
          <p:spPr>
            <a:xfrm>
              <a:off x="10474645" y="6834"/>
              <a:ext cx="1151294" cy="568171"/>
            </a:xfrm>
            <a:prstGeom prst="rect">
              <a:avLst/>
            </a:prstGeom>
          </p:spPr>
        </p:pic>
        <p:pic>
          <p:nvPicPr>
            <p:cNvPr id="35" name="Picture 6" descr="Hogwarts Express 9 3/4 Harry Potter Coaster Pack : Amazon.co.uk: Home &amp;  Kitchen">
              <a:extLst>
                <a:ext uri="{FF2B5EF4-FFF2-40B4-BE49-F238E27FC236}">
                  <a16:creationId xmlns:a16="http://schemas.microsoft.com/office/drawing/2014/main" id="{589EA14A-BE36-4EFE-ACE6-87433C06136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697" b="89942" l="6414" r="95044">
                          <a14:foregroundMark x1="75510" y1="19825" x2="75510" y2="19825"/>
                          <a14:foregroundMark x1="70627" y1="65743" x2="70627" y2="65743"/>
                          <a14:foregroundMark x1="68367" y1="47886" x2="68367" y2="47886"/>
                          <a14:foregroundMark x1="85496" y1="83309" x2="85496" y2="83309"/>
                          <a14:foregroundMark x1="15525" y1="83965" x2="15525" y2="83965"/>
                          <a14:foregroundMark x1="6414" y1="27405" x2="6414" y2="27405"/>
                          <a14:foregroundMark x1="38411" y1="2697" x2="38411" y2="2697"/>
                          <a14:foregroundMark x1="95044" y1="30758" x2="95044" y2="30758"/>
                          <a14:backgroundMark x1="9257" y1="23907" x2="9257" y2="23907"/>
                          <a14:backgroundMark x1="13047" y1="17711" x2="13047" y2="17711"/>
                          <a14:backgroundMark x1="22813" y1="10787" x2="22813" y2="10787"/>
                          <a14:backgroundMark x1="34913" y1="4082" x2="34913" y2="4082"/>
                          <a14:backgroundMark x1="74271" y1="7580" x2="74271" y2="7580"/>
                          <a14:backgroundMark x1="74271" y1="7580" x2="74271" y2="7580"/>
                          <a14:backgroundMark x1="74271" y1="7580" x2="74271" y2="7580"/>
                          <a14:backgroundMark x1="74271" y1="7580" x2="74271" y2="7580"/>
                          <a14:backgroundMark x1="96283" y1="35787" x2="96283" y2="35787"/>
                        </a14:backgroundRemoval>
                      </a14:imgEffect>
                    </a14:imgLayer>
                  </a14:imgProps>
                </a:ext>
                <a:ext uri="{28A0092B-C50C-407E-A947-70E740481C1C}">
                  <a14:useLocalDpi xmlns:a14="http://schemas.microsoft.com/office/drawing/2010/main" val="0"/>
                </a:ext>
              </a:extLst>
            </a:blip>
            <a:srcRect/>
            <a:stretch>
              <a:fillRect/>
            </a:stretch>
          </p:blipFill>
          <p:spPr bwMode="auto">
            <a:xfrm>
              <a:off x="11730336" y="6834"/>
              <a:ext cx="461664" cy="461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F1DF9F67-310E-42E2-AA41-F1F36751F842}"/>
              </a:ext>
            </a:extLst>
          </p:cNvPr>
          <p:cNvSpPr>
            <a:spLocks noGrp="1"/>
          </p:cNvSpPr>
          <p:nvPr>
            <p:ph type="sldNum" sz="quarter" idx="12"/>
          </p:nvPr>
        </p:nvSpPr>
        <p:spPr/>
        <p:txBody>
          <a:bodyPr/>
          <a:lstStyle/>
          <a:p>
            <a:fld id="{E7263C29-BC97-477E-ABAB-1FE7E5A54221}" type="slidenum">
              <a:rPr lang="en-GB" smtClean="0"/>
              <a:t>9</a:t>
            </a:fld>
            <a:endParaRPr lang="en-GB"/>
          </a:p>
        </p:txBody>
      </p:sp>
    </p:spTree>
    <p:extLst>
      <p:ext uri="{BB962C8B-B14F-4D97-AF65-F5344CB8AC3E}">
        <p14:creationId xmlns:p14="http://schemas.microsoft.com/office/powerpoint/2010/main" val="1115652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A69A23AE450749B950823286F6D362" ma:contentTypeVersion="7" ma:contentTypeDescription="Create a new document." ma:contentTypeScope="" ma:versionID="5129411461faddc2c69ebcd4a38f640f">
  <xsd:schema xmlns:xsd="http://www.w3.org/2001/XMLSchema" xmlns:xs="http://www.w3.org/2001/XMLSchema" xmlns:p="http://schemas.microsoft.com/office/2006/metadata/properties" xmlns:ns3="b6a219de-f934-40d5-b136-e971d1165f2f" xmlns:ns4="6955ae7a-49e7-4b3d-9236-78cf03da9e3d" targetNamespace="http://schemas.microsoft.com/office/2006/metadata/properties" ma:root="true" ma:fieldsID="54507ebf58ce88bd0e821eb7f0020ee9" ns3:_="" ns4:_="">
    <xsd:import namespace="b6a219de-f934-40d5-b136-e971d1165f2f"/>
    <xsd:import namespace="6955ae7a-49e7-4b3d-9236-78cf03da9e3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a219de-f934-40d5-b136-e971d1165f2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55ae7a-49e7-4b3d-9236-78cf03da9e3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F15F06-F012-4B17-BCCE-BEB3D43BB4DC}">
  <ds:schemaRefs>
    <ds:schemaRef ds:uri="6955ae7a-49e7-4b3d-9236-78cf03da9e3d"/>
    <ds:schemaRef ds:uri="b6a219de-f934-40d5-b136-e971d1165f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ABB5BC-B197-4D49-85E9-C930E69BC4AE}">
  <ds:schemaRefs>
    <ds:schemaRef ds:uri="http://schemas.microsoft.com/sharepoint/v3/contenttype/forms"/>
  </ds:schemaRefs>
</ds:datastoreItem>
</file>

<file path=customXml/itemProps3.xml><?xml version="1.0" encoding="utf-8"?>
<ds:datastoreItem xmlns:ds="http://schemas.openxmlformats.org/officeDocument/2006/customXml" ds:itemID="{FF8BC5BD-488B-4B3E-BB67-04F341AF40A8}">
  <ds:schemaRefs>
    <ds:schemaRef ds:uri="6955ae7a-49e7-4b3d-9236-78cf03da9e3d"/>
    <ds:schemaRef ds:uri="b6a219de-f934-40d5-b136-e971d1165f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9</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Project Management Taught by Prof. Natalia Efremova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 is mental </dc:title>
  <dc:creator>Anurag Sinha</dc:creator>
  <cp:revision>5</cp:revision>
  <dcterms:created xsi:type="dcterms:W3CDTF">2022-03-24T13:35:14Z</dcterms:created>
  <dcterms:modified xsi:type="dcterms:W3CDTF">2023-08-03T17:03:59Z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0x01010099A69A23AE450749B950823286F6D362</vt:lpwstr>
  </property>
</Properties>
</file>